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Lst>
  <p:notesMasterIdLst>
    <p:notesMasterId r:id="rId48"/>
  </p:notesMasterIdLst>
  <p:handoutMasterIdLst>
    <p:handoutMasterId r:id="rId49"/>
  </p:handoutMasterIdLst>
  <p:sldIdLst>
    <p:sldId id="282" r:id="rId5"/>
    <p:sldId id="292" r:id="rId6"/>
    <p:sldId id="299" r:id="rId7"/>
    <p:sldId id="300" r:id="rId8"/>
    <p:sldId id="301" r:id="rId9"/>
    <p:sldId id="302" r:id="rId10"/>
    <p:sldId id="303" r:id="rId11"/>
    <p:sldId id="304" r:id="rId12"/>
    <p:sldId id="297" r:id="rId13"/>
    <p:sldId id="298" r:id="rId14"/>
    <p:sldId id="305" r:id="rId15"/>
    <p:sldId id="308" r:id="rId16"/>
    <p:sldId id="312" r:id="rId17"/>
    <p:sldId id="326" r:id="rId18"/>
    <p:sldId id="327" r:id="rId19"/>
    <p:sldId id="328" r:id="rId20"/>
    <p:sldId id="329" r:id="rId21"/>
    <p:sldId id="330" r:id="rId22"/>
    <p:sldId id="331" r:id="rId23"/>
    <p:sldId id="332" r:id="rId24"/>
    <p:sldId id="333" r:id="rId25"/>
    <p:sldId id="336" r:id="rId26"/>
    <p:sldId id="334" r:id="rId27"/>
    <p:sldId id="337" r:id="rId28"/>
    <p:sldId id="338" r:id="rId29"/>
    <p:sldId id="314" r:id="rId30"/>
    <p:sldId id="313" r:id="rId31"/>
    <p:sldId id="316" r:id="rId32"/>
    <p:sldId id="315" r:id="rId33"/>
    <p:sldId id="317" r:id="rId34"/>
    <p:sldId id="318" r:id="rId35"/>
    <p:sldId id="319" r:id="rId36"/>
    <p:sldId id="320" r:id="rId37"/>
    <p:sldId id="321" r:id="rId38"/>
    <p:sldId id="322" r:id="rId39"/>
    <p:sldId id="323" r:id="rId40"/>
    <p:sldId id="324" r:id="rId41"/>
    <p:sldId id="339" r:id="rId42"/>
    <p:sldId id="325" r:id="rId43"/>
    <p:sldId id="340" r:id="rId44"/>
    <p:sldId id="309" r:id="rId45"/>
    <p:sldId id="310" r:id="rId46"/>
    <p:sldId id="296" r:id="rId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A1C82"/>
    <a:srgbClr val="FF59A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073A0DAA-6AF3-43AB-8588-CEC1D06C72B9}"/>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31" autoAdjust="0"/>
  </p:normalViewPr>
  <p:slideViewPr>
    <p:cSldViewPr snapToGrid="0">
      <p:cViewPr varScale="1">
        <p:scale>
          <a:sx n="86" d="100"/>
          <a:sy n="86" d="100"/>
        </p:scale>
        <p:origin x="562" y="67"/>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Grid="0">
      <p:cViewPr varScale="1">
        <p:scale>
          <a:sx n="60" d="100"/>
          <a:sy n="60" d="100"/>
        </p:scale>
        <p:origin x="2424" y="43"/>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tableStyles" Target="tableStyles.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76F666D-E0C2-435B-BAA8-9287F9E5D38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19FEBCAF-CB3F-4928-91AA-D61472F880C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F1077DB-935E-4A0A-947A-D283B9F9F452}" type="datetimeFigureOut">
              <a:rPr lang="en-US" smtClean="0"/>
              <a:t>11/16/2021</a:t>
            </a:fld>
            <a:endParaRPr lang="en-US" dirty="0"/>
          </a:p>
        </p:txBody>
      </p:sp>
      <p:sp>
        <p:nvSpPr>
          <p:cNvPr id="4" name="Footer Placeholder 3">
            <a:extLst>
              <a:ext uri="{FF2B5EF4-FFF2-40B4-BE49-F238E27FC236}">
                <a16:creationId xmlns:a16="http://schemas.microsoft.com/office/drawing/2014/main" id="{69256698-63C6-4CCC-81CB-EA5604C30F1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B2467FDA-05D7-4760-A373-5D6AEAAF427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82C0B10-7CAE-41E4-AB02-7E8B1FF2B898}" type="slidenum">
              <a:rPr lang="en-US" smtClean="0"/>
              <a:t>‹#›</a:t>
            </a:fld>
            <a:endParaRPr lang="en-US" dirty="0"/>
          </a:p>
        </p:txBody>
      </p:sp>
    </p:spTree>
    <p:extLst>
      <p:ext uri="{BB962C8B-B14F-4D97-AF65-F5344CB8AC3E}">
        <p14:creationId xmlns:p14="http://schemas.microsoft.com/office/powerpoint/2010/main" val="36875375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9EC30E-1A71-4188-9BE7-E2A64929A436}" type="datetimeFigureOut">
              <a:rPr lang="en-US" noProof="0" smtClean="0"/>
              <a:t>11/16/2021</a:t>
            </a:fld>
            <a:endParaRPr lang="en-US" noProof="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530193B-564F-4854-8A52-728F3FB19C85}" type="slidenum">
              <a:rPr lang="en-US" noProof="0" smtClean="0"/>
              <a:t>‹#›</a:t>
            </a:fld>
            <a:endParaRPr lang="en-US" noProof="0"/>
          </a:p>
        </p:txBody>
      </p:sp>
    </p:spTree>
    <p:extLst>
      <p:ext uri="{BB962C8B-B14F-4D97-AF65-F5344CB8AC3E}">
        <p14:creationId xmlns:p14="http://schemas.microsoft.com/office/powerpoint/2010/main" val="36038165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530193B-564F-4854-8A52-728F3FB19C85}" type="slidenum">
              <a:rPr lang="en-US" noProof="0" smtClean="0"/>
              <a:t>1</a:t>
            </a:fld>
            <a:endParaRPr lang="en-US" noProof="0"/>
          </a:p>
        </p:txBody>
      </p:sp>
    </p:spTree>
    <p:extLst>
      <p:ext uri="{BB962C8B-B14F-4D97-AF65-F5344CB8AC3E}">
        <p14:creationId xmlns:p14="http://schemas.microsoft.com/office/powerpoint/2010/main" val="3861513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530193B-564F-4854-8A52-728F3FB19C85}" type="slidenum">
              <a:rPr lang="en-US" noProof="0" smtClean="0"/>
              <a:t>2</a:t>
            </a:fld>
            <a:endParaRPr lang="en-US" noProof="0"/>
          </a:p>
        </p:txBody>
      </p:sp>
    </p:spTree>
    <p:extLst>
      <p:ext uri="{BB962C8B-B14F-4D97-AF65-F5344CB8AC3E}">
        <p14:creationId xmlns:p14="http://schemas.microsoft.com/office/powerpoint/2010/main" val="24574866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530193B-564F-4854-8A52-728F3FB19C85}" type="slidenum">
              <a:rPr lang="en-US" noProof="0" smtClean="0"/>
              <a:t>43</a:t>
            </a:fld>
            <a:endParaRPr lang="en-US" noProof="0"/>
          </a:p>
        </p:txBody>
      </p:sp>
    </p:spTree>
    <p:extLst>
      <p:ext uri="{BB962C8B-B14F-4D97-AF65-F5344CB8AC3E}">
        <p14:creationId xmlns:p14="http://schemas.microsoft.com/office/powerpoint/2010/main" val="41896101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with Small Image">
    <p:spTree>
      <p:nvGrpSpPr>
        <p:cNvPr id="1" name=""/>
        <p:cNvGrpSpPr/>
        <p:nvPr/>
      </p:nvGrpSpPr>
      <p:grpSpPr>
        <a:xfrm>
          <a:off x="0" y="0"/>
          <a:ext cx="0" cy="0"/>
          <a:chOff x="0" y="0"/>
          <a:chExt cx="0" cy="0"/>
        </a:xfrm>
      </p:grpSpPr>
      <p:sp>
        <p:nvSpPr>
          <p:cNvPr id="9" name="Picture Placeholder 1">
            <a:extLst>
              <a:ext uri="{FF2B5EF4-FFF2-40B4-BE49-F238E27FC236}">
                <a16:creationId xmlns:a16="http://schemas.microsoft.com/office/drawing/2014/main" id="{837F9836-5B23-424D-8C60-AC02A8512A4B}"/>
              </a:ext>
            </a:extLst>
          </p:cNvPr>
          <p:cNvSpPr>
            <a:spLocks noGrp="1"/>
          </p:cNvSpPr>
          <p:nvPr>
            <p:ph type="pic" sz="quarter" idx="13" hasCustomPrompt="1"/>
          </p:nvPr>
        </p:nvSpPr>
        <p:spPr>
          <a:xfrm>
            <a:off x="9980476" y="0"/>
            <a:ext cx="2211524" cy="6858000"/>
          </a:xfrm>
          <a:solidFill>
            <a:schemeClr val="bg1">
              <a:lumMod val="95000"/>
            </a:schemeClr>
          </a:solidFill>
        </p:spPr>
        <p:txBody>
          <a:bodyPr anchor="ctr"/>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&amp; Drop your photo</a:t>
            </a:r>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286990" y="4346296"/>
            <a:ext cx="6798250" cy="1674470"/>
          </a:xfrm>
        </p:spPr>
        <p:txBody>
          <a:bodyPr anchor="b"/>
          <a:lstStyle>
            <a:lvl1pPr algn="r">
              <a:lnSpc>
                <a:spcPts val="5000"/>
              </a:lnSpc>
              <a:defRPr sz="6000" b="1" cap="all" spc="-300" baseline="0">
                <a:solidFill>
                  <a:schemeClr val="tx1"/>
                </a:solidFill>
                <a:latin typeface="+mj-lt"/>
              </a:defRPr>
            </a:lvl1pPr>
          </a:lstStyle>
          <a:p>
            <a:r>
              <a:rPr lang="en-US" noProof="0"/>
              <a:t>PRESENTATION TITLE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7311904" y="4650539"/>
            <a:ext cx="3401478" cy="1192038"/>
          </a:xfrm>
          <a:solidFill>
            <a:schemeClr val="tx1"/>
          </a:solidFill>
        </p:spPr>
        <p:txBody>
          <a:bodyPr lIns="252000" tIns="0" anchor="ctr"/>
          <a:lstStyle>
            <a:lvl1pPr marL="0" indent="0" algn="l">
              <a:lnSpc>
                <a:spcPct val="100000"/>
              </a:lnSpc>
              <a:buNone/>
              <a:defRPr sz="1800" i="1">
                <a:solidFill>
                  <a:schemeClr val="bg1"/>
                </a:solidFill>
                <a:latin typeface="Times New Roman" panose="02020603050405020304" pitchFamily="18" charset="0"/>
                <a:cs typeface="Times New Roman" panose="02020603050405020304" pitchFamily="18"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7" name="Rectangle 6">
            <a:extLst>
              <a:ext uri="{FF2B5EF4-FFF2-40B4-BE49-F238E27FC236}">
                <a16:creationId xmlns:a16="http://schemas.microsoft.com/office/drawing/2014/main" id="{756F2950-BBCB-4A53-9EAC-D714777B8FA2}"/>
              </a:ext>
            </a:extLst>
          </p:cNvPr>
          <p:cNvSpPr/>
          <p:nvPr userDrawn="1"/>
        </p:nvSpPr>
        <p:spPr>
          <a:xfrm>
            <a:off x="0" y="6794309"/>
            <a:ext cx="9980476" cy="6369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Rectangle 7">
            <a:extLst>
              <a:ext uri="{FF2B5EF4-FFF2-40B4-BE49-F238E27FC236}">
                <a16:creationId xmlns:a16="http://schemas.microsoft.com/office/drawing/2014/main" id="{D5253865-24CF-4EF5-92A5-F64EB9ABC8B7}"/>
              </a:ext>
            </a:extLst>
          </p:cNvPr>
          <p:cNvSpPr/>
          <p:nvPr userDrawn="1"/>
        </p:nvSpPr>
        <p:spPr>
          <a:xfrm>
            <a:off x="0" y="0"/>
            <a:ext cx="9980476" cy="6369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ectangle 10">
            <a:extLst>
              <a:ext uri="{FF2B5EF4-FFF2-40B4-BE49-F238E27FC236}">
                <a16:creationId xmlns:a16="http://schemas.microsoft.com/office/drawing/2014/main" id="{BBE19773-9B6A-4A2C-95A5-69A3788C2D94}"/>
              </a:ext>
            </a:extLst>
          </p:cNvPr>
          <p:cNvSpPr/>
          <p:nvPr userDrawn="1"/>
        </p:nvSpPr>
        <p:spPr>
          <a:xfrm rot="5400000">
            <a:off x="-3378441" y="3410285"/>
            <a:ext cx="6826157" cy="692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3340384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F4C50-933F-41F9-AD11-BD02410AA7D5}"/>
              </a:ext>
            </a:extLst>
          </p:cNvPr>
          <p:cNvSpPr>
            <a:spLocks noGrp="1"/>
          </p:cNvSpPr>
          <p:nvPr>
            <p:ph type="title" hasCustomPrompt="1"/>
          </p:nvPr>
        </p:nvSpPr>
        <p:spPr>
          <a:xfrm>
            <a:off x="432000" y="432000"/>
            <a:ext cx="9198000" cy="432000"/>
          </a:xfrm>
        </p:spPr>
        <p:txBody>
          <a:bodyPr/>
          <a:lstStyle>
            <a:lvl1pPr>
              <a:defRPr>
                <a:solidFill>
                  <a:schemeClr val="tx1"/>
                </a:solidFill>
              </a:defRPr>
            </a:lvl1pPr>
          </a:lstStyle>
          <a:p>
            <a:r>
              <a:rPr lang="en-US" noProof="0"/>
              <a:t>Click to edit page title</a:t>
            </a:r>
          </a:p>
        </p:txBody>
      </p:sp>
      <p:sp>
        <p:nvSpPr>
          <p:cNvPr id="9" name="Subtitle 2">
            <a:extLst>
              <a:ext uri="{FF2B5EF4-FFF2-40B4-BE49-F238E27FC236}">
                <a16:creationId xmlns:a16="http://schemas.microsoft.com/office/drawing/2014/main" id="{F94EB5D3-F8CB-4E76-8D7E-FF441818EECB}"/>
              </a:ext>
            </a:extLst>
          </p:cNvPr>
          <p:cNvSpPr>
            <a:spLocks noGrp="1"/>
          </p:cNvSpPr>
          <p:nvPr>
            <p:ph type="body" sz="quarter" idx="32" hasCustomPrompt="1"/>
          </p:nvPr>
        </p:nvSpPr>
        <p:spPr>
          <a:xfrm>
            <a:off x="431800" y="1008000"/>
            <a:ext cx="9198000" cy="360000"/>
          </a:xfrm>
        </p:spPr>
        <p:txBody>
          <a:bodyPr/>
          <a:lstStyle>
            <a:lvl1pPr marL="0" indent="0">
              <a:buNone/>
              <a:defRPr i="1">
                <a:latin typeface="+mn-lt"/>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Content Placeholder 2">
            <a:extLst>
              <a:ext uri="{FF2B5EF4-FFF2-40B4-BE49-F238E27FC236}">
                <a16:creationId xmlns:a16="http://schemas.microsoft.com/office/drawing/2014/main" id="{B1948E38-8FB0-4E51-A01C-C88794372E50}"/>
              </a:ext>
            </a:extLst>
          </p:cNvPr>
          <p:cNvSpPr>
            <a:spLocks noGrp="1"/>
          </p:cNvSpPr>
          <p:nvPr>
            <p:ph idx="1" hasCustomPrompt="1"/>
          </p:nvPr>
        </p:nvSpPr>
        <p:spPr>
          <a:xfrm>
            <a:off x="432000" y="1512000"/>
            <a:ext cx="2916000" cy="467925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ext Placeholder 4">
            <a:extLst>
              <a:ext uri="{FF2B5EF4-FFF2-40B4-BE49-F238E27FC236}">
                <a16:creationId xmlns:a16="http://schemas.microsoft.com/office/drawing/2014/main" id="{16A38E24-EB1C-472F-B631-5DF32F9C4CF5}"/>
              </a:ext>
            </a:extLst>
          </p:cNvPr>
          <p:cNvSpPr>
            <a:spLocks noGrp="1"/>
          </p:cNvSpPr>
          <p:nvPr>
            <p:ph type="body" sz="quarter" idx="12" hasCustomPrompt="1"/>
          </p:nvPr>
        </p:nvSpPr>
        <p:spPr>
          <a:xfrm>
            <a:off x="3572900" y="1511476"/>
            <a:ext cx="2916000" cy="4679249"/>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 name="Text Placeholder 5">
            <a:extLst>
              <a:ext uri="{FF2B5EF4-FFF2-40B4-BE49-F238E27FC236}">
                <a16:creationId xmlns:a16="http://schemas.microsoft.com/office/drawing/2014/main" id="{5B4A252E-78C9-4F76-98A4-A4B580AD072A}"/>
              </a:ext>
            </a:extLst>
          </p:cNvPr>
          <p:cNvSpPr>
            <a:spLocks noGrp="1"/>
          </p:cNvSpPr>
          <p:nvPr>
            <p:ph type="body" sz="quarter" idx="13" hasCustomPrompt="1"/>
          </p:nvPr>
        </p:nvSpPr>
        <p:spPr>
          <a:xfrm>
            <a:off x="6713800" y="1511475"/>
            <a:ext cx="2916000" cy="4679250"/>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Footer Placeholder 3">
            <a:extLst>
              <a:ext uri="{FF2B5EF4-FFF2-40B4-BE49-F238E27FC236}">
                <a16:creationId xmlns:a16="http://schemas.microsoft.com/office/drawing/2014/main" id="{6D4BCA97-F31B-451D-82F8-6E000DF2118A}"/>
              </a:ext>
            </a:extLst>
          </p:cNvPr>
          <p:cNvSpPr>
            <a:spLocks noGrp="1"/>
          </p:cNvSpPr>
          <p:nvPr>
            <p:ph type="ftr" sz="quarter" idx="14"/>
          </p:nvPr>
        </p:nvSpPr>
        <p:spPr/>
        <p:txBody>
          <a:bodyPr/>
          <a:lstStyle/>
          <a:p>
            <a:r>
              <a:rPr lang="en-US" noProof="0" dirty="0"/>
              <a:t>Add a footer</a:t>
            </a:r>
          </a:p>
        </p:txBody>
      </p:sp>
      <p:sp>
        <p:nvSpPr>
          <p:cNvPr id="6" name="Slide Number Placeholder 5">
            <a:extLst>
              <a:ext uri="{FF2B5EF4-FFF2-40B4-BE49-F238E27FC236}">
                <a16:creationId xmlns:a16="http://schemas.microsoft.com/office/drawing/2014/main" id="{0817AAC4-A657-4D75-A527-0307AFF2B17B}"/>
              </a:ext>
            </a:extLst>
          </p:cNvPr>
          <p:cNvSpPr>
            <a:spLocks noGrp="1"/>
          </p:cNvSpPr>
          <p:nvPr>
            <p:ph type="sldNum" sz="quarter" idx="15"/>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26543880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5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F4C50-933F-41F9-AD11-BD02410AA7D5}"/>
              </a:ext>
            </a:extLst>
          </p:cNvPr>
          <p:cNvSpPr>
            <a:spLocks noGrp="1"/>
          </p:cNvSpPr>
          <p:nvPr>
            <p:ph type="title" hasCustomPrompt="1"/>
          </p:nvPr>
        </p:nvSpPr>
        <p:spPr>
          <a:xfrm>
            <a:off x="432000" y="432000"/>
            <a:ext cx="9198000" cy="432000"/>
          </a:xfrm>
        </p:spPr>
        <p:txBody>
          <a:bodyPr/>
          <a:lstStyle>
            <a:lvl1pPr>
              <a:defRPr>
                <a:solidFill>
                  <a:schemeClr val="tx1"/>
                </a:solidFill>
              </a:defRPr>
            </a:lvl1pPr>
          </a:lstStyle>
          <a:p>
            <a:r>
              <a:rPr lang="en-US" noProof="0"/>
              <a:t>Click to edit page title</a:t>
            </a:r>
          </a:p>
        </p:txBody>
      </p:sp>
      <p:sp>
        <p:nvSpPr>
          <p:cNvPr id="10" name="Subtitle 2">
            <a:extLst>
              <a:ext uri="{FF2B5EF4-FFF2-40B4-BE49-F238E27FC236}">
                <a16:creationId xmlns:a16="http://schemas.microsoft.com/office/drawing/2014/main" id="{9D7ACCB5-9A86-4F46-89E2-B79F48C9EC1D}"/>
              </a:ext>
            </a:extLst>
          </p:cNvPr>
          <p:cNvSpPr>
            <a:spLocks noGrp="1"/>
          </p:cNvSpPr>
          <p:nvPr>
            <p:ph type="body" sz="quarter" idx="32" hasCustomPrompt="1"/>
          </p:nvPr>
        </p:nvSpPr>
        <p:spPr>
          <a:xfrm>
            <a:off x="431800" y="1008000"/>
            <a:ext cx="9198000" cy="360000"/>
          </a:xfrm>
        </p:spPr>
        <p:txBody>
          <a:bodyPr/>
          <a:lstStyle>
            <a:lvl1pPr marL="0" indent="0">
              <a:buNone/>
              <a:defRPr i="1">
                <a:latin typeface="+mn-lt"/>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Content Placeholder 2">
            <a:extLst>
              <a:ext uri="{FF2B5EF4-FFF2-40B4-BE49-F238E27FC236}">
                <a16:creationId xmlns:a16="http://schemas.microsoft.com/office/drawing/2014/main" id="{B1948E38-8FB0-4E51-A01C-C88794372E50}"/>
              </a:ext>
            </a:extLst>
          </p:cNvPr>
          <p:cNvSpPr>
            <a:spLocks noGrp="1"/>
          </p:cNvSpPr>
          <p:nvPr>
            <p:ph idx="1" hasCustomPrompt="1"/>
          </p:nvPr>
        </p:nvSpPr>
        <p:spPr>
          <a:xfrm>
            <a:off x="432000" y="1512000"/>
            <a:ext cx="1764000" cy="467925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ext Placeholder 4">
            <a:extLst>
              <a:ext uri="{FF2B5EF4-FFF2-40B4-BE49-F238E27FC236}">
                <a16:creationId xmlns:a16="http://schemas.microsoft.com/office/drawing/2014/main" id="{1F5B3657-F2AE-455A-BF81-1A0C2ACECD20}"/>
              </a:ext>
            </a:extLst>
          </p:cNvPr>
          <p:cNvSpPr>
            <a:spLocks noGrp="1"/>
          </p:cNvSpPr>
          <p:nvPr>
            <p:ph type="body" sz="quarter" idx="12" hasCustomPrompt="1"/>
          </p:nvPr>
        </p:nvSpPr>
        <p:spPr>
          <a:xfrm>
            <a:off x="2290450" y="1512000"/>
            <a:ext cx="1764000" cy="4679250"/>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3" name="Text Placeholder 5">
            <a:extLst>
              <a:ext uri="{FF2B5EF4-FFF2-40B4-BE49-F238E27FC236}">
                <a16:creationId xmlns:a16="http://schemas.microsoft.com/office/drawing/2014/main" id="{6A983D98-E0AB-429A-9EC2-B50D4216D691}"/>
              </a:ext>
            </a:extLst>
          </p:cNvPr>
          <p:cNvSpPr>
            <a:spLocks noGrp="1"/>
          </p:cNvSpPr>
          <p:nvPr>
            <p:ph type="body" sz="quarter" idx="13" hasCustomPrompt="1"/>
          </p:nvPr>
        </p:nvSpPr>
        <p:spPr>
          <a:xfrm>
            <a:off x="4148900" y="1512000"/>
            <a:ext cx="1764000" cy="4679250"/>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5" name="Text Placeholder 6">
            <a:extLst>
              <a:ext uri="{FF2B5EF4-FFF2-40B4-BE49-F238E27FC236}">
                <a16:creationId xmlns:a16="http://schemas.microsoft.com/office/drawing/2014/main" id="{755213BF-EF6D-45DC-A01B-DE6C2F23A6D2}"/>
              </a:ext>
            </a:extLst>
          </p:cNvPr>
          <p:cNvSpPr>
            <a:spLocks noGrp="1"/>
          </p:cNvSpPr>
          <p:nvPr>
            <p:ph type="body" sz="quarter" idx="14" hasCustomPrompt="1"/>
          </p:nvPr>
        </p:nvSpPr>
        <p:spPr>
          <a:xfrm>
            <a:off x="6007350" y="1507535"/>
            <a:ext cx="1764000" cy="4679250"/>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7" name="Text Placeholder 7">
            <a:extLst>
              <a:ext uri="{FF2B5EF4-FFF2-40B4-BE49-F238E27FC236}">
                <a16:creationId xmlns:a16="http://schemas.microsoft.com/office/drawing/2014/main" id="{77D6BBBA-F4A3-45D4-91BC-A405FFDC7C3D}"/>
              </a:ext>
            </a:extLst>
          </p:cNvPr>
          <p:cNvSpPr>
            <a:spLocks noGrp="1"/>
          </p:cNvSpPr>
          <p:nvPr>
            <p:ph type="body" sz="quarter" idx="15" hasCustomPrompt="1"/>
          </p:nvPr>
        </p:nvSpPr>
        <p:spPr>
          <a:xfrm>
            <a:off x="7865800" y="1507535"/>
            <a:ext cx="1764000" cy="4683715"/>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Footer Placeholder 3">
            <a:extLst>
              <a:ext uri="{FF2B5EF4-FFF2-40B4-BE49-F238E27FC236}">
                <a16:creationId xmlns:a16="http://schemas.microsoft.com/office/drawing/2014/main" id="{2D09234E-176D-4BBF-9391-7B6F018C51AB}"/>
              </a:ext>
            </a:extLst>
          </p:cNvPr>
          <p:cNvSpPr>
            <a:spLocks noGrp="1"/>
          </p:cNvSpPr>
          <p:nvPr>
            <p:ph type="ftr" sz="quarter" idx="16"/>
          </p:nvPr>
        </p:nvSpPr>
        <p:spPr/>
        <p:txBody>
          <a:bodyPr/>
          <a:lstStyle/>
          <a:p>
            <a:r>
              <a:rPr lang="en-US" noProof="0" dirty="0"/>
              <a:t>Add a footer</a:t>
            </a:r>
          </a:p>
        </p:txBody>
      </p:sp>
      <p:sp>
        <p:nvSpPr>
          <p:cNvPr id="6" name="Slide Number Placeholder 5">
            <a:extLst>
              <a:ext uri="{FF2B5EF4-FFF2-40B4-BE49-F238E27FC236}">
                <a16:creationId xmlns:a16="http://schemas.microsoft.com/office/drawing/2014/main" id="{B5A8293F-A5B5-4FCC-BF27-A25B1BAFF245}"/>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97483723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hasCustomPrompt="1"/>
          </p:nvPr>
        </p:nvSpPr>
        <p:spPr/>
        <p:txBody>
          <a:bodyPr/>
          <a:lstStyle>
            <a:lvl1pPr>
              <a:defRPr>
                <a:solidFill>
                  <a:schemeClr val="tx1"/>
                </a:solidFill>
              </a:defRPr>
            </a:lvl1pPr>
          </a:lstStyle>
          <a:p>
            <a:r>
              <a:rPr lang="en-US" noProof="0"/>
              <a:t>Click to edit page title</a:t>
            </a:r>
          </a:p>
        </p:txBody>
      </p:sp>
      <p:sp>
        <p:nvSpPr>
          <p:cNvPr id="5" name="Subtitle 2">
            <a:extLst>
              <a:ext uri="{FF2B5EF4-FFF2-40B4-BE49-F238E27FC236}">
                <a16:creationId xmlns:a16="http://schemas.microsoft.com/office/drawing/2014/main" id="{10727B06-56A8-44A2-B6C2-9ED183D107F3}"/>
              </a:ext>
            </a:extLst>
          </p:cNvPr>
          <p:cNvSpPr>
            <a:spLocks noGrp="1"/>
          </p:cNvSpPr>
          <p:nvPr>
            <p:ph type="body" sz="quarter" idx="32" hasCustomPrompt="1"/>
          </p:nvPr>
        </p:nvSpPr>
        <p:spPr>
          <a:xfrm>
            <a:off x="431801" y="1008000"/>
            <a:ext cx="9198116" cy="360000"/>
          </a:xfrm>
        </p:spPr>
        <p:txBody>
          <a:bodyPr/>
          <a:lstStyle>
            <a:lvl1pPr marL="0" indent="0">
              <a:buNone/>
              <a:defRPr i="1">
                <a:latin typeface="+mn-lt"/>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Footer Placeholder 2">
            <a:extLst>
              <a:ext uri="{FF2B5EF4-FFF2-40B4-BE49-F238E27FC236}">
                <a16:creationId xmlns:a16="http://schemas.microsoft.com/office/drawing/2014/main" id="{08CCB8C2-B6A2-4C69-8D3A-57420A034BA4}"/>
              </a:ext>
            </a:extLst>
          </p:cNvPr>
          <p:cNvSpPr>
            <a:spLocks noGrp="1"/>
          </p:cNvSpPr>
          <p:nvPr>
            <p:ph type="ftr" sz="quarter" idx="12"/>
          </p:nvPr>
        </p:nvSpPr>
        <p:spPr/>
        <p:txBody>
          <a:bodyPr/>
          <a:lstStyle/>
          <a:p>
            <a:r>
              <a:rPr lang="en-US" noProof="0" dirty="0"/>
              <a:t>Add a footer</a:t>
            </a:r>
          </a:p>
        </p:txBody>
      </p:sp>
      <p:sp>
        <p:nvSpPr>
          <p:cNvPr id="4" name="Slide Number Placeholder 3">
            <a:extLst>
              <a:ext uri="{FF2B5EF4-FFF2-40B4-BE49-F238E27FC236}">
                <a16:creationId xmlns:a16="http://schemas.microsoft.com/office/drawing/2014/main" id="{8E801980-CBAE-4A50-886D-54D7BB2E1947}"/>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15058552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Section Header">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EDF756E-F310-4229-ACDD-055D299A95FB}"/>
              </a:ext>
            </a:extLst>
          </p:cNvPr>
          <p:cNvSpPr/>
          <p:nvPr userDrawn="1"/>
        </p:nvSpPr>
        <p:spPr>
          <a:xfrm>
            <a:off x="6297105" y="424206"/>
            <a:ext cx="5505254" cy="573149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US" noProof="0" dirty="0"/>
              <a:t>Add a footer</a:t>
            </a:r>
          </a:p>
        </p:txBody>
      </p:sp>
      <p:sp>
        <p:nvSpPr>
          <p:cNvPr id="2" name="Slide Number Placeholder 1">
            <a:extLst>
              <a:ext uri="{FF2B5EF4-FFF2-40B4-BE49-F238E27FC236}">
                <a16:creationId xmlns:a16="http://schemas.microsoft.com/office/drawing/2014/main" id="{E25951D2-91DB-40E7-95D5-4B372602DEBB}"/>
              </a:ext>
            </a:extLst>
          </p:cNvPr>
          <p:cNvSpPr>
            <a:spLocks noGrp="1"/>
          </p:cNvSpPr>
          <p:nvPr>
            <p:ph type="sldNum" sz="quarter" idx="15"/>
          </p:nvPr>
        </p:nvSpPr>
        <p:spPr/>
        <p:txBody>
          <a:bodyPr/>
          <a:lstStyle/>
          <a:p>
            <a:fld id="{19B51A1E-902D-48AF-9020-955120F399B6}" type="slidenum">
              <a:rPr lang="en-US" noProof="0" smtClean="0"/>
              <a:pPr/>
              <a:t>‹#›</a:t>
            </a:fld>
            <a:endParaRPr lang="en-US" noProof="0" dirty="0"/>
          </a:p>
        </p:txBody>
      </p:sp>
      <p:sp>
        <p:nvSpPr>
          <p:cNvPr id="9" name="Subtitle 2">
            <a:extLst>
              <a:ext uri="{FF2B5EF4-FFF2-40B4-BE49-F238E27FC236}">
                <a16:creationId xmlns:a16="http://schemas.microsoft.com/office/drawing/2014/main" id="{07666241-4AF6-458A-A571-6C6C291D72F1}"/>
              </a:ext>
            </a:extLst>
          </p:cNvPr>
          <p:cNvSpPr>
            <a:spLocks noGrp="1"/>
          </p:cNvSpPr>
          <p:nvPr>
            <p:ph type="subTitle" idx="1"/>
          </p:nvPr>
        </p:nvSpPr>
        <p:spPr>
          <a:xfrm>
            <a:off x="6532775" y="3639199"/>
            <a:ext cx="5053936" cy="1192038"/>
          </a:xfrm>
          <a:solidFill>
            <a:schemeClr val="bg1"/>
          </a:solidFill>
        </p:spPr>
        <p:txBody>
          <a:bodyPr lIns="252000" tIns="0" anchor="ctr"/>
          <a:lstStyle>
            <a:lvl1pPr marL="0" indent="0" algn="l">
              <a:lnSpc>
                <a:spcPct val="100000"/>
              </a:lnSpc>
              <a:buNone/>
              <a:defRPr sz="1800" i="1">
                <a:solidFill>
                  <a:schemeClr val="tx1"/>
                </a:solidFill>
                <a:latin typeface="Times New Roman" panose="02020603050405020304" pitchFamily="18" charset="0"/>
                <a:cs typeface="Times New Roman" panose="02020603050405020304" pitchFamily="18"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6" name="Title 5">
            <a:extLst>
              <a:ext uri="{FF2B5EF4-FFF2-40B4-BE49-F238E27FC236}">
                <a16:creationId xmlns:a16="http://schemas.microsoft.com/office/drawing/2014/main" id="{6F4F2BBF-F210-4954-9C73-A0030AACDDFE}"/>
              </a:ext>
            </a:extLst>
          </p:cNvPr>
          <p:cNvSpPr>
            <a:spLocks noGrp="1"/>
          </p:cNvSpPr>
          <p:nvPr>
            <p:ph type="title" hasCustomPrompt="1"/>
          </p:nvPr>
        </p:nvSpPr>
        <p:spPr>
          <a:xfrm>
            <a:off x="6532775" y="993303"/>
            <a:ext cx="5053936" cy="2513468"/>
          </a:xfrm>
        </p:spPr>
        <p:txBody>
          <a:bodyPr/>
          <a:lstStyle>
            <a:lvl1pPr>
              <a:defRPr sz="5400" cap="none">
                <a:solidFill>
                  <a:schemeClr val="bg1"/>
                </a:solidFill>
              </a:defRPr>
            </a:lvl1pPr>
          </a:lstStyle>
          <a:p>
            <a:r>
              <a:rPr lang="en-US" noProof="0"/>
              <a:t>Click To Edit Master Title Style</a:t>
            </a:r>
          </a:p>
        </p:txBody>
      </p:sp>
    </p:spTree>
    <p:extLst>
      <p:ext uri="{BB962C8B-B14F-4D97-AF65-F5344CB8AC3E}">
        <p14:creationId xmlns:p14="http://schemas.microsoft.com/office/powerpoint/2010/main" val="122777918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88DD7-6DAF-436D-B04A-EBCCAA36917C}"/>
              </a:ext>
            </a:extLst>
          </p:cNvPr>
          <p:cNvSpPr>
            <a:spLocks noGrp="1"/>
          </p:cNvSpPr>
          <p:nvPr>
            <p:ph type="title" hasCustomPrompt="1"/>
          </p:nvPr>
        </p:nvSpPr>
        <p:spPr>
          <a:xfrm>
            <a:off x="432000" y="432000"/>
            <a:ext cx="9198000" cy="432000"/>
          </a:xfrm>
        </p:spPr>
        <p:txBody>
          <a:bodyPr/>
          <a:lstStyle>
            <a:lvl1pPr>
              <a:defRPr>
                <a:solidFill>
                  <a:schemeClr val="tx1"/>
                </a:solidFill>
              </a:defRPr>
            </a:lvl1pPr>
          </a:lstStyle>
          <a:p>
            <a:r>
              <a:rPr lang="en-US" noProof="0"/>
              <a:t>Click to edit page title</a:t>
            </a:r>
          </a:p>
        </p:txBody>
      </p:sp>
      <p:sp>
        <p:nvSpPr>
          <p:cNvPr id="5" name="Footer Placeholder 4">
            <a:extLst>
              <a:ext uri="{FF2B5EF4-FFF2-40B4-BE49-F238E27FC236}">
                <a16:creationId xmlns:a16="http://schemas.microsoft.com/office/drawing/2014/main" id="{646B8F99-FAB0-4B33-87ED-9FF46D11A907}"/>
              </a:ext>
            </a:extLst>
          </p:cNvPr>
          <p:cNvSpPr>
            <a:spLocks noGrp="1"/>
          </p:cNvSpPr>
          <p:nvPr>
            <p:ph type="ftr" sz="quarter" idx="14"/>
          </p:nvPr>
        </p:nvSpPr>
        <p:spPr/>
        <p:txBody>
          <a:bodyPr/>
          <a:lstStyle/>
          <a:p>
            <a:r>
              <a:rPr lang="en-US" noProof="0" dirty="0"/>
              <a:t>Add a footer</a:t>
            </a:r>
          </a:p>
        </p:txBody>
      </p:sp>
      <p:sp>
        <p:nvSpPr>
          <p:cNvPr id="6" name="Slide Number Placeholder 5">
            <a:extLst>
              <a:ext uri="{FF2B5EF4-FFF2-40B4-BE49-F238E27FC236}">
                <a16:creationId xmlns:a16="http://schemas.microsoft.com/office/drawing/2014/main" id="{275D237A-BD90-4D90-B328-7F1A502A266D}"/>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
        <p:nvSpPr>
          <p:cNvPr id="10" name="Content Placeholder 2">
            <a:extLst>
              <a:ext uri="{FF2B5EF4-FFF2-40B4-BE49-F238E27FC236}">
                <a16:creationId xmlns:a16="http://schemas.microsoft.com/office/drawing/2014/main" id="{FD1EE834-4B70-4715-8346-1C0298347EE0}"/>
              </a:ext>
            </a:extLst>
          </p:cNvPr>
          <p:cNvSpPr>
            <a:spLocks noGrp="1"/>
          </p:cNvSpPr>
          <p:nvPr>
            <p:ph idx="1" hasCustomPrompt="1"/>
          </p:nvPr>
        </p:nvSpPr>
        <p:spPr>
          <a:xfrm>
            <a:off x="432000" y="1046375"/>
            <a:ext cx="9198000" cy="5130588"/>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28008882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88DD7-6DAF-436D-B04A-EBCCAA36917C}"/>
              </a:ext>
            </a:extLst>
          </p:cNvPr>
          <p:cNvSpPr>
            <a:spLocks noGrp="1"/>
          </p:cNvSpPr>
          <p:nvPr>
            <p:ph type="title" hasCustomPrompt="1"/>
          </p:nvPr>
        </p:nvSpPr>
        <p:spPr>
          <a:xfrm>
            <a:off x="432000" y="432000"/>
            <a:ext cx="9198000" cy="432000"/>
          </a:xfrm>
        </p:spPr>
        <p:txBody>
          <a:bodyPr/>
          <a:lstStyle>
            <a:lvl1pPr>
              <a:defRPr>
                <a:solidFill>
                  <a:schemeClr val="tx1"/>
                </a:solidFill>
              </a:defRPr>
            </a:lvl1pPr>
          </a:lstStyle>
          <a:p>
            <a:r>
              <a:rPr lang="en-US" noProof="0"/>
              <a:t>Click to edit page title</a:t>
            </a:r>
          </a:p>
        </p:txBody>
      </p:sp>
      <p:sp>
        <p:nvSpPr>
          <p:cNvPr id="5" name="Footer Placeholder 4">
            <a:extLst>
              <a:ext uri="{FF2B5EF4-FFF2-40B4-BE49-F238E27FC236}">
                <a16:creationId xmlns:a16="http://schemas.microsoft.com/office/drawing/2014/main" id="{646B8F99-FAB0-4B33-87ED-9FF46D11A907}"/>
              </a:ext>
            </a:extLst>
          </p:cNvPr>
          <p:cNvSpPr>
            <a:spLocks noGrp="1"/>
          </p:cNvSpPr>
          <p:nvPr>
            <p:ph type="ftr" sz="quarter" idx="14"/>
          </p:nvPr>
        </p:nvSpPr>
        <p:spPr/>
        <p:txBody>
          <a:bodyPr/>
          <a:lstStyle/>
          <a:p>
            <a:r>
              <a:rPr lang="en-US" noProof="0" dirty="0"/>
              <a:t>Add a footer</a:t>
            </a:r>
          </a:p>
        </p:txBody>
      </p:sp>
      <p:sp>
        <p:nvSpPr>
          <p:cNvPr id="6" name="Slide Number Placeholder 5">
            <a:extLst>
              <a:ext uri="{FF2B5EF4-FFF2-40B4-BE49-F238E27FC236}">
                <a16:creationId xmlns:a16="http://schemas.microsoft.com/office/drawing/2014/main" id="{275D237A-BD90-4D90-B328-7F1A502A266D}"/>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
        <p:nvSpPr>
          <p:cNvPr id="7" name="Content Placeholder 2">
            <a:extLst>
              <a:ext uri="{FF2B5EF4-FFF2-40B4-BE49-F238E27FC236}">
                <a16:creationId xmlns:a16="http://schemas.microsoft.com/office/drawing/2014/main" id="{EAE43F4C-1A64-4197-A44B-E6EB874E243B}"/>
              </a:ext>
            </a:extLst>
          </p:cNvPr>
          <p:cNvSpPr>
            <a:spLocks noGrp="1"/>
          </p:cNvSpPr>
          <p:nvPr>
            <p:ph sz="half" idx="1" hasCustomPrompt="1"/>
          </p:nvPr>
        </p:nvSpPr>
        <p:spPr>
          <a:xfrm>
            <a:off x="432000" y="1046376"/>
            <a:ext cx="4435831" cy="5130588"/>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Content Placeholder 3">
            <a:extLst>
              <a:ext uri="{FF2B5EF4-FFF2-40B4-BE49-F238E27FC236}">
                <a16:creationId xmlns:a16="http://schemas.microsoft.com/office/drawing/2014/main" id="{D7B3F5B8-DC28-4878-AC9F-D434D7542D8F}"/>
              </a:ext>
            </a:extLst>
          </p:cNvPr>
          <p:cNvSpPr>
            <a:spLocks noGrp="1"/>
          </p:cNvSpPr>
          <p:nvPr>
            <p:ph sz="half" idx="2" hasCustomPrompt="1"/>
          </p:nvPr>
        </p:nvSpPr>
        <p:spPr>
          <a:xfrm>
            <a:off x="5194169" y="1046376"/>
            <a:ext cx="4435831" cy="5130588"/>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5743978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88DD7-6DAF-436D-B04A-EBCCAA36917C}"/>
              </a:ext>
            </a:extLst>
          </p:cNvPr>
          <p:cNvSpPr>
            <a:spLocks noGrp="1"/>
          </p:cNvSpPr>
          <p:nvPr>
            <p:ph type="title" hasCustomPrompt="1"/>
          </p:nvPr>
        </p:nvSpPr>
        <p:spPr>
          <a:xfrm>
            <a:off x="432000" y="432000"/>
            <a:ext cx="9198000" cy="432000"/>
          </a:xfrm>
        </p:spPr>
        <p:txBody>
          <a:bodyPr/>
          <a:lstStyle>
            <a:lvl1pPr>
              <a:defRPr>
                <a:solidFill>
                  <a:schemeClr val="tx1"/>
                </a:solidFill>
              </a:defRPr>
            </a:lvl1pPr>
          </a:lstStyle>
          <a:p>
            <a:r>
              <a:rPr lang="en-US" noProof="0"/>
              <a:t>Click to edit page title</a:t>
            </a:r>
          </a:p>
        </p:txBody>
      </p:sp>
      <p:sp>
        <p:nvSpPr>
          <p:cNvPr id="5" name="Footer Placeholder 4">
            <a:extLst>
              <a:ext uri="{FF2B5EF4-FFF2-40B4-BE49-F238E27FC236}">
                <a16:creationId xmlns:a16="http://schemas.microsoft.com/office/drawing/2014/main" id="{646B8F99-FAB0-4B33-87ED-9FF46D11A907}"/>
              </a:ext>
            </a:extLst>
          </p:cNvPr>
          <p:cNvSpPr>
            <a:spLocks noGrp="1"/>
          </p:cNvSpPr>
          <p:nvPr>
            <p:ph type="ftr" sz="quarter" idx="14"/>
          </p:nvPr>
        </p:nvSpPr>
        <p:spPr/>
        <p:txBody>
          <a:bodyPr/>
          <a:lstStyle/>
          <a:p>
            <a:r>
              <a:rPr lang="en-US" noProof="0" dirty="0"/>
              <a:t>Add a footer</a:t>
            </a:r>
          </a:p>
        </p:txBody>
      </p:sp>
      <p:sp>
        <p:nvSpPr>
          <p:cNvPr id="6" name="Slide Number Placeholder 5">
            <a:extLst>
              <a:ext uri="{FF2B5EF4-FFF2-40B4-BE49-F238E27FC236}">
                <a16:creationId xmlns:a16="http://schemas.microsoft.com/office/drawing/2014/main" id="{275D237A-BD90-4D90-B328-7F1A502A266D}"/>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
        <p:nvSpPr>
          <p:cNvPr id="7" name="Text Placeholder 2">
            <a:extLst>
              <a:ext uri="{FF2B5EF4-FFF2-40B4-BE49-F238E27FC236}">
                <a16:creationId xmlns:a16="http://schemas.microsoft.com/office/drawing/2014/main" id="{CB97B01E-88B2-448F-BD96-A1AAFA39AC1E}"/>
              </a:ext>
            </a:extLst>
          </p:cNvPr>
          <p:cNvSpPr>
            <a:spLocks noGrp="1"/>
          </p:cNvSpPr>
          <p:nvPr>
            <p:ph type="body" idx="1" hasCustomPrompt="1"/>
          </p:nvPr>
        </p:nvSpPr>
        <p:spPr>
          <a:xfrm>
            <a:off x="432000" y="1068420"/>
            <a:ext cx="4434840" cy="823912"/>
          </a:xfrm>
          <a:solidFill>
            <a:schemeClr val="tx1"/>
          </a:solidFill>
        </p:spPr>
        <p:txBody>
          <a:bodyPr anchor="ctr"/>
          <a:lstStyle>
            <a:lvl1pPr marL="0" indent="0">
              <a:buNone/>
              <a:defRPr sz="2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8" name="Text Placeholder 4">
            <a:extLst>
              <a:ext uri="{FF2B5EF4-FFF2-40B4-BE49-F238E27FC236}">
                <a16:creationId xmlns:a16="http://schemas.microsoft.com/office/drawing/2014/main" id="{40BADDE2-4EE6-41B4-804C-EBF680128B40}"/>
              </a:ext>
            </a:extLst>
          </p:cNvPr>
          <p:cNvSpPr>
            <a:spLocks noGrp="1"/>
          </p:cNvSpPr>
          <p:nvPr>
            <p:ph type="body" sz="quarter" idx="3" hasCustomPrompt="1"/>
          </p:nvPr>
        </p:nvSpPr>
        <p:spPr>
          <a:xfrm>
            <a:off x="5195160" y="1068420"/>
            <a:ext cx="4434840" cy="823912"/>
          </a:xfrm>
          <a:solidFill>
            <a:schemeClr val="tx1"/>
          </a:solidFill>
        </p:spPr>
        <p:txBody>
          <a:bodyPr anchor="ctr"/>
          <a:lstStyle>
            <a:lvl1pPr marL="0" indent="0">
              <a:buNone/>
              <a:defRPr sz="2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9" name="Content Placeholder 3">
            <a:extLst>
              <a:ext uri="{FF2B5EF4-FFF2-40B4-BE49-F238E27FC236}">
                <a16:creationId xmlns:a16="http://schemas.microsoft.com/office/drawing/2014/main" id="{BB0A14E0-899D-4594-BC9E-AE89BF0D3AB7}"/>
              </a:ext>
            </a:extLst>
          </p:cNvPr>
          <p:cNvSpPr>
            <a:spLocks noGrp="1"/>
          </p:cNvSpPr>
          <p:nvPr>
            <p:ph sz="half" idx="2" hasCustomPrompt="1"/>
          </p:nvPr>
        </p:nvSpPr>
        <p:spPr>
          <a:xfrm>
            <a:off x="432001" y="2096752"/>
            <a:ext cx="4434840" cy="4092911"/>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 name="Content Placeholder 5">
            <a:extLst>
              <a:ext uri="{FF2B5EF4-FFF2-40B4-BE49-F238E27FC236}">
                <a16:creationId xmlns:a16="http://schemas.microsoft.com/office/drawing/2014/main" id="{2C699014-D902-4E9A-80CD-8D2BCFE67097}"/>
              </a:ext>
            </a:extLst>
          </p:cNvPr>
          <p:cNvSpPr>
            <a:spLocks noGrp="1"/>
          </p:cNvSpPr>
          <p:nvPr>
            <p:ph sz="quarter" idx="4" hasCustomPrompt="1"/>
          </p:nvPr>
        </p:nvSpPr>
        <p:spPr>
          <a:xfrm>
            <a:off x="5195160" y="2096752"/>
            <a:ext cx="4434840" cy="4092911"/>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86346826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Content with Caption">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646B8F99-FAB0-4B33-87ED-9FF46D11A907}"/>
              </a:ext>
            </a:extLst>
          </p:cNvPr>
          <p:cNvSpPr>
            <a:spLocks noGrp="1"/>
          </p:cNvSpPr>
          <p:nvPr>
            <p:ph type="ftr" sz="quarter" idx="14"/>
          </p:nvPr>
        </p:nvSpPr>
        <p:spPr>
          <a:xfrm>
            <a:off x="432000" y="6356350"/>
            <a:ext cx="4114800" cy="365125"/>
          </a:xfrm>
        </p:spPr>
        <p:txBody>
          <a:bodyPr/>
          <a:lstStyle/>
          <a:p>
            <a:r>
              <a:rPr lang="en-US" noProof="0" dirty="0"/>
              <a:t>Add a footer</a:t>
            </a:r>
          </a:p>
        </p:txBody>
      </p:sp>
      <p:sp>
        <p:nvSpPr>
          <p:cNvPr id="6" name="Slide Number Placeholder 5">
            <a:extLst>
              <a:ext uri="{FF2B5EF4-FFF2-40B4-BE49-F238E27FC236}">
                <a16:creationId xmlns:a16="http://schemas.microsoft.com/office/drawing/2014/main" id="{275D237A-BD90-4D90-B328-7F1A502A266D}"/>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
        <p:nvSpPr>
          <p:cNvPr id="8" name="Title 1">
            <a:extLst>
              <a:ext uri="{FF2B5EF4-FFF2-40B4-BE49-F238E27FC236}">
                <a16:creationId xmlns:a16="http://schemas.microsoft.com/office/drawing/2014/main" id="{AC67C685-BABE-4B77-8C5E-B39B093D3AEA}"/>
              </a:ext>
            </a:extLst>
          </p:cNvPr>
          <p:cNvSpPr>
            <a:spLocks noGrp="1"/>
          </p:cNvSpPr>
          <p:nvPr>
            <p:ph type="title"/>
          </p:nvPr>
        </p:nvSpPr>
        <p:spPr>
          <a:xfrm>
            <a:off x="432001" y="457200"/>
            <a:ext cx="3159612" cy="1600200"/>
          </a:xfrm>
        </p:spPr>
        <p:txBody>
          <a:bodyPr anchor="b"/>
          <a:lstStyle>
            <a:lvl1pPr>
              <a:defRPr sz="2800"/>
            </a:lvl1pPr>
          </a:lstStyle>
          <a:p>
            <a:r>
              <a:rPr lang="en-US" noProof="0"/>
              <a:t>Click to edit Master title style</a:t>
            </a:r>
          </a:p>
        </p:txBody>
      </p:sp>
      <p:sp>
        <p:nvSpPr>
          <p:cNvPr id="9" name="Text Placeholder 3">
            <a:extLst>
              <a:ext uri="{FF2B5EF4-FFF2-40B4-BE49-F238E27FC236}">
                <a16:creationId xmlns:a16="http://schemas.microsoft.com/office/drawing/2014/main" id="{0B6B7795-36CC-459B-AE8B-7FB2F40AF37C}"/>
              </a:ext>
            </a:extLst>
          </p:cNvPr>
          <p:cNvSpPr>
            <a:spLocks noGrp="1"/>
          </p:cNvSpPr>
          <p:nvPr>
            <p:ph type="body" sz="half" idx="2" hasCustomPrompt="1"/>
          </p:nvPr>
        </p:nvSpPr>
        <p:spPr>
          <a:xfrm>
            <a:off x="432001" y="2057400"/>
            <a:ext cx="3159612" cy="4126584"/>
          </a:xfrm>
        </p:spPr>
        <p:txBody>
          <a:bodyPr/>
          <a:lstStyle>
            <a:lvl1pPr marL="0" indent="0">
              <a:buFont typeface="Arial" panose="020B0604020202020204" pitchFamily="34" charse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Edit Master text styles</a:t>
            </a:r>
          </a:p>
        </p:txBody>
      </p:sp>
      <p:sp>
        <p:nvSpPr>
          <p:cNvPr id="10" name="Content Placeholder 2">
            <a:extLst>
              <a:ext uri="{FF2B5EF4-FFF2-40B4-BE49-F238E27FC236}">
                <a16:creationId xmlns:a16="http://schemas.microsoft.com/office/drawing/2014/main" id="{79F53EF1-D412-467C-B7CE-30536F140AE1}"/>
              </a:ext>
            </a:extLst>
          </p:cNvPr>
          <p:cNvSpPr>
            <a:spLocks noGrp="1"/>
          </p:cNvSpPr>
          <p:nvPr>
            <p:ph idx="1" hasCustomPrompt="1"/>
          </p:nvPr>
        </p:nvSpPr>
        <p:spPr>
          <a:xfrm>
            <a:off x="3770722" y="457201"/>
            <a:ext cx="6023727" cy="5726784"/>
          </a:xfrm>
        </p:spPr>
        <p:txBody>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87200053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Picture with Caption">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646B8F99-FAB0-4B33-87ED-9FF46D11A907}"/>
              </a:ext>
            </a:extLst>
          </p:cNvPr>
          <p:cNvSpPr>
            <a:spLocks noGrp="1"/>
          </p:cNvSpPr>
          <p:nvPr>
            <p:ph type="ftr" sz="quarter" idx="14"/>
          </p:nvPr>
        </p:nvSpPr>
        <p:spPr>
          <a:xfrm>
            <a:off x="432000" y="6356350"/>
            <a:ext cx="4114800" cy="365125"/>
          </a:xfrm>
        </p:spPr>
        <p:txBody>
          <a:bodyPr/>
          <a:lstStyle/>
          <a:p>
            <a:r>
              <a:rPr lang="en-US" noProof="0" dirty="0"/>
              <a:t>Add a footer</a:t>
            </a:r>
          </a:p>
        </p:txBody>
      </p:sp>
      <p:sp>
        <p:nvSpPr>
          <p:cNvPr id="6" name="Slide Number Placeholder 5">
            <a:extLst>
              <a:ext uri="{FF2B5EF4-FFF2-40B4-BE49-F238E27FC236}">
                <a16:creationId xmlns:a16="http://schemas.microsoft.com/office/drawing/2014/main" id="{275D237A-BD90-4D90-B328-7F1A502A266D}"/>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
        <p:nvSpPr>
          <p:cNvPr id="8" name="Title 1">
            <a:extLst>
              <a:ext uri="{FF2B5EF4-FFF2-40B4-BE49-F238E27FC236}">
                <a16:creationId xmlns:a16="http://schemas.microsoft.com/office/drawing/2014/main" id="{AC67C685-BABE-4B77-8C5E-B39B093D3AEA}"/>
              </a:ext>
            </a:extLst>
          </p:cNvPr>
          <p:cNvSpPr>
            <a:spLocks noGrp="1"/>
          </p:cNvSpPr>
          <p:nvPr>
            <p:ph type="title"/>
          </p:nvPr>
        </p:nvSpPr>
        <p:spPr>
          <a:xfrm>
            <a:off x="432001" y="457200"/>
            <a:ext cx="3159612" cy="1600200"/>
          </a:xfrm>
        </p:spPr>
        <p:txBody>
          <a:bodyPr anchor="b"/>
          <a:lstStyle>
            <a:lvl1pPr>
              <a:defRPr sz="2800"/>
            </a:lvl1pPr>
          </a:lstStyle>
          <a:p>
            <a:r>
              <a:rPr lang="en-US" noProof="0"/>
              <a:t>Click to edit Master title style</a:t>
            </a:r>
          </a:p>
        </p:txBody>
      </p:sp>
      <p:sp>
        <p:nvSpPr>
          <p:cNvPr id="9" name="Text Placeholder 3">
            <a:extLst>
              <a:ext uri="{FF2B5EF4-FFF2-40B4-BE49-F238E27FC236}">
                <a16:creationId xmlns:a16="http://schemas.microsoft.com/office/drawing/2014/main" id="{0B6B7795-36CC-459B-AE8B-7FB2F40AF37C}"/>
              </a:ext>
            </a:extLst>
          </p:cNvPr>
          <p:cNvSpPr>
            <a:spLocks noGrp="1"/>
          </p:cNvSpPr>
          <p:nvPr>
            <p:ph type="body" sz="half" idx="2" hasCustomPrompt="1"/>
          </p:nvPr>
        </p:nvSpPr>
        <p:spPr>
          <a:xfrm>
            <a:off x="432001" y="2057400"/>
            <a:ext cx="3159612" cy="4126584"/>
          </a:xfrm>
        </p:spPr>
        <p:txBody>
          <a:bodyPr/>
          <a:lstStyle>
            <a:lvl1pPr marL="0" indent="0">
              <a:buFont typeface="Arial" panose="020B0604020202020204" pitchFamily="34" charse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Edit Master text styles</a:t>
            </a:r>
          </a:p>
        </p:txBody>
      </p:sp>
      <p:sp>
        <p:nvSpPr>
          <p:cNvPr id="12" name="Picture Placeholder 2">
            <a:extLst>
              <a:ext uri="{FF2B5EF4-FFF2-40B4-BE49-F238E27FC236}">
                <a16:creationId xmlns:a16="http://schemas.microsoft.com/office/drawing/2014/main" id="{10319378-269C-406E-9B84-FCF22DA02EFF}"/>
              </a:ext>
            </a:extLst>
          </p:cNvPr>
          <p:cNvSpPr>
            <a:spLocks noGrp="1"/>
          </p:cNvSpPr>
          <p:nvPr>
            <p:ph type="pic" idx="1"/>
          </p:nvPr>
        </p:nvSpPr>
        <p:spPr>
          <a:xfrm>
            <a:off x="3788021" y="457201"/>
            <a:ext cx="5949868" cy="572678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US" noProof="0" dirty="0"/>
          </a:p>
        </p:txBody>
      </p:sp>
    </p:spTree>
    <p:extLst>
      <p:ext uri="{BB962C8B-B14F-4D97-AF65-F5344CB8AC3E}">
        <p14:creationId xmlns:p14="http://schemas.microsoft.com/office/powerpoint/2010/main" val="30214724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88DD7-6DAF-436D-B04A-EBCCAA36917C}"/>
              </a:ext>
            </a:extLst>
          </p:cNvPr>
          <p:cNvSpPr>
            <a:spLocks noGrp="1"/>
          </p:cNvSpPr>
          <p:nvPr>
            <p:ph type="title" hasCustomPrompt="1"/>
          </p:nvPr>
        </p:nvSpPr>
        <p:spPr>
          <a:xfrm>
            <a:off x="432000" y="432000"/>
            <a:ext cx="9198000" cy="432000"/>
          </a:xfrm>
        </p:spPr>
        <p:txBody>
          <a:bodyPr/>
          <a:lstStyle>
            <a:lvl1pPr>
              <a:defRPr>
                <a:solidFill>
                  <a:schemeClr val="tx1"/>
                </a:solidFill>
              </a:defRPr>
            </a:lvl1pPr>
          </a:lstStyle>
          <a:p>
            <a:r>
              <a:rPr lang="en-US" noProof="0"/>
              <a:t>Click to edit page title</a:t>
            </a:r>
          </a:p>
        </p:txBody>
      </p:sp>
      <p:sp>
        <p:nvSpPr>
          <p:cNvPr id="5" name="Footer Placeholder 4">
            <a:extLst>
              <a:ext uri="{FF2B5EF4-FFF2-40B4-BE49-F238E27FC236}">
                <a16:creationId xmlns:a16="http://schemas.microsoft.com/office/drawing/2014/main" id="{646B8F99-FAB0-4B33-87ED-9FF46D11A907}"/>
              </a:ext>
            </a:extLst>
          </p:cNvPr>
          <p:cNvSpPr>
            <a:spLocks noGrp="1"/>
          </p:cNvSpPr>
          <p:nvPr>
            <p:ph type="ftr" sz="quarter" idx="14"/>
          </p:nvPr>
        </p:nvSpPr>
        <p:spPr/>
        <p:txBody>
          <a:bodyPr/>
          <a:lstStyle/>
          <a:p>
            <a:r>
              <a:rPr lang="en-US" noProof="0" dirty="0"/>
              <a:t>Add a footer</a:t>
            </a:r>
          </a:p>
        </p:txBody>
      </p:sp>
      <p:sp>
        <p:nvSpPr>
          <p:cNvPr id="6" name="Slide Number Placeholder 5">
            <a:extLst>
              <a:ext uri="{FF2B5EF4-FFF2-40B4-BE49-F238E27FC236}">
                <a16:creationId xmlns:a16="http://schemas.microsoft.com/office/drawing/2014/main" id="{275D237A-BD90-4D90-B328-7F1A502A266D}"/>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1537796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554ED587-2D2F-4D3F-B55B-C64465AB4EC5}"/>
              </a:ext>
            </a:extLst>
          </p:cNvPr>
          <p:cNvSpPr/>
          <p:nvPr userDrawn="1"/>
        </p:nvSpPr>
        <p:spPr>
          <a:xfrm>
            <a:off x="69274" y="66963"/>
            <a:ext cx="9911201" cy="672734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286990" y="4346296"/>
            <a:ext cx="6798250" cy="1674470"/>
          </a:xfrm>
        </p:spPr>
        <p:txBody>
          <a:bodyPr anchor="b"/>
          <a:lstStyle>
            <a:lvl1pPr algn="r">
              <a:lnSpc>
                <a:spcPts val="5000"/>
              </a:lnSpc>
              <a:defRPr sz="6000" b="1" cap="all" spc="-300" baseline="0">
                <a:solidFill>
                  <a:schemeClr val="bg1"/>
                </a:solidFill>
                <a:latin typeface="+mj-lt"/>
              </a:defRPr>
            </a:lvl1pPr>
          </a:lstStyle>
          <a:p>
            <a:r>
              <a:rPr lang="en-US" noProof="0"/>
              <a:t>PRESENTATION TITLE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7326418" y="4650539"/>
            <a:ext cx="2456210" cy="1192038"/>
          </a:xfrm>
          <a:solidFill>
            <a:schemeClr val="bg1"/>
          </a:solidFill>
        </p:spPr>
        <p:txBody>
          <a:bodyPr lIns="252000" tIns="0" anchor="ctr"/>
          <a:lstStyle>
            <a:lvl1pPr marL="0" indent="0" algn="l">
              <a:lnSpc>
                <a:spcPct val="100000"/>
              </a:lnSpc>
              <a:buNone/>
              <a:defRPr sz="1800" i="1">
                <a:solidFill>
                  <a:schemeClr val="tx1"/>
                </a:solidFill>
                <a:latin typeface="Times New Roman" panose="02020603050405020304" pitchFamily="18" charset="0"/>
                <a:cs typeface="Times New Roman" panose="02020603050405020304" pitchFamily="18"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7" name="Rectangle 6">
            <a:extLst>
              <a:ext uri="{FF2B5EF4-FFF2-40B4-BE49-F238E27FC236}">
                <a16:creationId xmlns:a16="http://schemas.microsoft.com/office/drawing/2014/main" id="{756F2950-BBCB-4A53-9EAC-D714777B8FA2}"/>
              </a:ext>
            </a:extLst>
          </p:cNvPr>
          <p:cNvSpPr/>
          <p:nvPr userDrawn="1"/>
        </p:nvSpPr>
        <p:spPr>
          <a:xfrm>
            <a:off x="0" y="6794309"/>
            <a:ext cx="9980476" cy="636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Rectangle 7">
            <a:extLst>
              <a:ext uri="{FF2B5EF4-FFF2-40B4-BE49-F238E27FC236}">
                <a16:creationId xmlns:a16="http://schemas.microsoft.com/office/drawing/2014/main" id="{D5253865-24CF-4EF5-92A5-F64EB9ABC8B7}"/>
              </a:ext>
            </a:extLst>
          </p:cNvPr>
          <p:cNvSpPr/>
          <p:nvPr userDrawn="1"/>
        </p:nvSpPr>
        <p:spPr>
          <a:xfrm>
            <a:off x="0" y="0"/>
            <a:ext cx="9980476" cy="636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ectangle 10">
            <a:extLst>
              <a:ext uri="{FF2B5EF4-FFF2-40B4-BE49-F238E27FC236}">
                <a16:creationId xmlns:a16="http://schemas.microsoft.com/office/drawing/2014/main" id="{BBE19773-9B6A-4A2C-95A5-69A3788C2D94}"/>
              </a:ext>
            </a:extLst>
          </p:cNvPr>
          <p:cNvSpPr/>
          <p:nvPr userDrawn="1"/>
        </p:nvSpPr>
        <p:spPr>
          <a:xfrm rot="5400000">
            <a:off x="-3378441" y="3410285"/>
            <a:ext cx="6826157" cy="69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E798A99C-9485-48F0-8E1E-227AD1348A45}"/>
              </a:ext>
            </a:extLst>
          </p:cNvPr>
          <p:cNvSpPr>
            <a:spLocks noGrp="1"/>
          </p:cNvSpPr>
          <p:nvPr>
            <p:ph type="sldNum" sz="quarter" idx="11"/>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221811559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6D0504D-4610-4E9E-A2DB-8B701F044BBC}"/>
              </a:ext>
            </a:extLst>
          </p:cNvPr>
          <p:cNvSpPr>
            <a:spLocks noGrp="1"/>
          </p:cNvSpPr>
          <p:nvPr>
            <p:ph type="ftr" sz="quarter" idx="12"/>
          </p:nvPr>
        </p:nvSpPr>
        <p:spPr/>
        <p:txBody>
          <a:bodyPr/>
          <a:lstStyle/>
          <a:p>
            <a:r>
              <a:rPr lang="en-US" noProof="0" dirty="0"/>
              <a:t>Add a footer</a:t>
            </a:r>
          </a:p>
        </p:txBody>
      </p:sp>
      <p:sp>
        <p:nvSpPr>
          <p:cNvPr id="3" name="Slide Number Placeholder 2">
            <a:extLst>
              <a:ext uri="{FF2B5EF4-FFF2-40B4-BE49-F238E27FC236}">
                <a16:creationId xmlns:a16="http://schemas.microsoft.com/office/drawing/2014/main" id="{2310D190-B83D-438A-91BC-470C41B22A29}"/>
              </a:ext>
            </a:extLst>
          </p:cNvPr>
          <p:cNvSpPr>
            <a:spLocks noGrp="1"/>
          </p:cNvSpPr>
          <p:nvPr>
            <p:ph type="sldNum" sz="quarter" idx="13"/>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11397670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with Large Image">
    <p:spTree>
      <p:nvGrpSpPr>
        <p:cNvPr id="1" name=""/>
        <p:cNvGrpSpPr/>
        <p:nvPr/>
      </p:nvGrpSpPr>
      <p:grpSpPr>
        <a:xfrm>
          <a:off x="0" y="0"/>
          <a:ext cx="0" cy="0"/>
          <a:chOff x="0" y="0"/>
          <a:chExt cx="0" cy="0"/>
        </a:xfrm>
      </p:grpSpPr>
      <p:sp>
        <p:nvSpPr>
          <p:cNvPr id="9" name="Picture Placeholder 1">
            <a:extLst>
              <a:ext uri="{FF2B5EF4-FFF2-40B4-BE49-F238E27FC236}">
                <a16:creationId xmlns:a16="http://schemas.microsoft.com/office/drawing/2014/main" id="{069FFAE5-B16E-4571-88F7-52FA5354B1A1}"/>
              </a:ext>
            </a:extLst>
          </p:cNvPr>
          <p:cNvSpPr>
            <a:spLocks noGrp="1"/>
          </p:cNvSpPr>
          <p:nvPr>
            <p:ph type="pic" sz="quarter" idx="13" hasCustomPrompt="1"/>
          </p:nvPr>
        </p:nvSpPr>
        <p:spPr>
          <a:xfrm>
            <a:off x="69273" y="63691"/>
            <a:ext cx="9911201" cy="6727346"/>
          </a:xfrm>
          <a:solidFill>
            <a:schemeClr val="tx1">
              <a:lumMod val="75000"/>
              <a:lumOff val="25000"/>
            </a:schemeClr>
          </a:solidFill>
        </p:spPr>
        <p:txBody>
          <a:bodyPr anchor="ctr"/>
          <a:lstStyle>
            <a:lvl1pPr marL="0" indent="0" algn="ctr">
              <a:buNone/>
              <a:defRPr sz="1200" i="1">
                <a:solidFill>
                  <a:schemeClr val="bg1"/>
                </a:solidFill>
                <a:latin typeface="Times New Roman" panose="02020603050405020304" pitchFamily="18" charset="0"/>
                <a:cs typeface="Times New Roman" panose="02020603050405020304" pitchFamily="18" charset="0"/>
              </a:defRPr>
            </a:lvl1pPr>
          </a:lstStyle>
          <a:p>
            <a:r>
              <a:rPr lang="en-US" noProof="0" dirty="0"/>
              <a:t>Insert or Drag &amp; Drop your photo</a:t>
            </a:r>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286990" y="4346296"/>
            <a:ext cx="6798250" cy="1674470"/>
          </a:xfrm>
        </p:spPr>
        <p:txBody>
          <a:bodyPr anchor="b"/>
          <a:lstStyle>
            <a:lvl1pPr algn="r">
              <a:lnSpc>
                <a:spcPts val="5000"/>
              </a:lnSpc>
              <a:defRPr sz="6000" b="1" cap="all" spc="-300" baseline="0">
                <a:solidFill>
                  <a:schemeClr val="bg1"/>
                </a:solidFill>
                <a:latin typeface="+mj-lt"/>
              </a:defRPr>
            </a:lvl1pPr>
          </a:lstStyle>
          <a:p>
            <a:r>
              <a:rPr lang="en-US" noProof="0"/>
              <a:t>PRESENTATION TITLE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7326418" y="4650539"/>
            <a:ext cx="2456210" cy="1192038"/>
          </a:xfrm>
          <a:solidFill>
            <a:schemeClr val="bg1"/>
          </a:solidFill>
        </p:spPr>
        <p:txBody>
          <a:bodyPr lIns="252000" tIns="0" anchor="ctr"/>
          <a:lstStyle>
            <a:lvl1pPr marL="0" indent="0" algn="l">
              <a:lnSpc>
                <a:spcPct val="100000"/>
              </a:lnSpc>
              <a:buNone/>
              <a:defRPr sz="1800" i="1">
                <a:solidFill>
                  <a:schemeClr val="tx1"/>
                </a:solidFill>
                <a:latin typeface="Times New Roman" panose="02020603050405020304" pitchFamily="18" charset="0"/>
                <a:cs typeface="Times New Roman" panose="02020603050405020304" pitchFamily="18"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7" name="Rectangle 6">
            <a:extLst>
              <a:ext uri="{FF2B5EF4-FFF2-40B4-BE49-F238E27FC236}">
                <a16:creationId xmlns:a16="http://schemas.microsoft.com/office/drawing/2014/main" id="{756F2950-BBCB-4A53-9EAC-D714777B8FA2}"/>
              </a:ext>
            </a:extLst>
          </p:cNvPr>
          <p:cNvSpPr/>
          <p:nvPr userDrawn="1"/>
        </p:nvSpPr>
        <p:spPr>
          <a:xfrm>
            <a:off x="0" y="6794309"/>
            <a:ext cx="9980476" cy="636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Rectangle 7">
            <a:extLst>
              <a:ext uri="{FF2B5EF4-FFF2-40B4-BE49-F238E27FC236}">
                <a16:creationId xmlns:a16="http://schemas.microsoft.com/office/drawing/2014/main" id="{D5253865-24CF-4EF5-92A5-F64EB9ABC8B7}"/>
              </a:ext>
            </a:extLst>
          </p:cNvPr>
          <p:cNvSpPr/>
          <p:nvPr userDrawn="1"/>
        </p:nvSpPr>
        <p:spPr>
          <a:xfrm>
            <a:off x="0" y="0"/>
            <a:ext cx="9980476" cy="636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ectangle 10">
            <a:extLst>
              <a:ext uri="{FF2B5EF4-FFF2-40B4-BE49-F238E27FC236}">
                <a16:creationId xmlns:a16="http://schemas.microsoft.com/office/drawing/2014/main" id="{BBE19773-9B6A-4A2C-95A5-69A3788C2D94}"/>
              </a:ext>
            </a:extLst>
          </p:cNvPr>
          <p:cNvSpPr/>
          <p:nvPr userDrawn="1"/>
        </p:nvSpPr>
        <p:spPr>
          <a:xfrm rot="5400000">
            <a:off x="-3378441" y="3410285"/>
            <a:ext cx="6826157" cy="69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E798A99C-9485-48F0-8E1E-227AD1348A45}"/>
              </a:ext>
            </a:extLst>
          </p:cNvPr>
          <p:cNvSpPr>
            <a:spLocks noGrp="1"/>
          </p:cNvSpPr>
          <p:nvPr>
            <p:ph type="sldNum" sz="quarter" idx="11"/>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40947389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Content Photo 1">
    <p:spTree>
      <p:nvGrpSpPr>
        <p:cNvPr id="1" name=""/>
        <p:cNvGrpSpPr/>
        <p:nvPr/>
      </p:nvGrpSpPr>
      <p:grpSpPr>
        <a:xfrm>
          <a:off x="0" y="0"/>
          <a:ext cx="0" cy="0"/>
          <a:chOff x="0" y="0"/>
          <a:chExt cx="0" cy="0"/>
        </a:xfrm>
      </p:grpSpPr>
      <p:sp>
        <p:nvSpPr>
          <p:cNvPr id="8" name="Picture Placeholder 1">
            <a:extLst>
              <a:ext uri="{FF2B5EF4-FFF2-40B4-BE49-F238E27FC236}">
                <a16:creationId xmlns:a16="http://schemas.microsoft.com/office/drawing/2014/main" id="{1599E2D7-24B3-4D66-9AFB-83C1AEC4DBBB}"/>
              </a:ext>
            </a:extLst>
          </p:cNvPr>
          <p:cNvSpPr>
            <a:spLocks noGrp="1"/>
          </p:cNvSpPr>
          <p:nvPr>
            <p:ph type="pic" sz="quarter" idx="33" hasCustomPrompt="1"/>
          </p:nvPr>
        </p:nvSpPr>
        <p:spPr>
          <a:xfrm>
            <a:off x="9980476" y="0"/>
            <a:ext cx="2211524" cy="6192000"/>
          </a:xfrm>
          <a:solidFill>
            <a:schemeClr val="bg1">
              <a:lumMod val="95000"/>
            </a:schemeClr>
          </a:solidFill>
        </p:spPr>
        <p:txBody>
          <a:bodyPr anchor="ctr"/>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&amp; Drop your photo</a:t>
            </a:r>
          </a:p>
        </p:txBody>
      </p:sp>
      <p:sp>
        <p:nvSpPr>
          <p:cNvPr id="2" name="Title 1">
            <a:extLst>
              <a:ext uri="{FF2B5EF4-FFF2-40B4-BE49-F238E27FC236}">
                <a16:creationId xmlns:a16="http://schemas.microsoft.com/office/drawing/2014/main" id="{40EE479C-D1F6-4BAC-80D2-90EF74E3261A}"/>
              </a:ext>
            </a:extLst>
          </p:cNvPr>
          <p:cNvSpPr>
            <a:spLocks noGrp="1"/>
          </p:cNvSpPr>
          <p:nvPr>
            <p:ph type="title" hasCustomPrompt="1"/>
          </p:nvPr>
        </p:nvSpPr>
        <p:spPr>
          <a:xfrm>
            <a:off x="4445086" y="1807950"/>
            <a:ext cx="5184913" cy="432000"/>
          </a:xfrm>
        </p:spPr>
        <p:txBody>
          <a:bodyPr/>
          <a:lstStyle>
            <a:lvl1pPr algn="r">
              <a:defRPr>
                <a:solidFill>
                  <a:schemeClr val="tx1"/>
                </a:solidFill>
              </a:defRPr>
            </a:lvl1pPr>
          </a:lstStyle>
          <a:p>
            <a:r>
              <a:rPr lang="en-US" noProof="0"/>
              <a:t>Click to edit page title</a:t>
            </a:r>
          </a:p>
        </p:txBody>
      </p:sp>
      <p:sp>
        <p:nvSpPr>
          <p:cNvPr id="10" name="Subtitle 2">
            <a:extLst>
              <a:ext uri="{FF2B5EF4-FFF2-40B4-BE49-F238E27FC236}">
                <a16:creationId xmlns:a16="http://schemas.microsoft.com/office/drawing/2014/main" id="{3FAEED1D-0E66-4F74-9455-675F5CB7EAD4}"/>
              </a:ext>
            </a:extLst>
          </p:cNvPr>
          <p:cNvSpPr>
            <a:spLocks noGrp="1"/>
          </p:cNvSpPr>
          <p:nvPr>
            <p:ph type="body" sz="quarter" idx="32" hasCustomPrompt="1"/>
          </p:nvPr>
        </p:nvSpPr>
        <p:spPr>
          <a:xfrm>
            <a:off x="4444886" y="2383950"/>
            <a:ext cx="5184913" cy="360000"/>
          </a:xfrm>
        </p:spPr>
        <p:txBody>
          <a:bodyPr/>
          <a:lstStyle>
            <a:lvl1pPr marL="0" indent="0" algn="r">
              <a:buNone/>
              <a:defRPr i="1">
                <a:latin typeface="+mn-lt"/>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Content Placeholder 2">
            <a:extLst>
              <a:ext uri="{FF2B5EF4-FFF2-40B4-BE49-F238E27FC236}">
                <a16:creationId xmlns:a16="http://schemas.microsoft.com/office/drawing/2014/main" id="{A22238F2-C6EC-476F-8371-119AECBA5622}"/>
              </a:ext>
            </a:extLst>
          </p:cNvPr>
          <p:cNvSpPr>
            <a:spLocks noGrp="1"/>
          </p:cNvSpPr>
          <p:nvPr>
            <p:ph sz="half" idx="1" hasCustomPrompt="1"/>
          </p:nvPr>
        </p:nvSpPr>
        <p:spPr>
          <a:xfrm>
            <a:off x="4445000" y="2908300"/>
            <a:ext cx="5184800" cy="3283700"/>
          </a:xfrm>
          <a:solidFill>
            <a:schemeClr val="bg1"/>
          </a:solidFill>
        </p:spPr>
        <p:txBody>
          <a:bodyPr lIns="180000" tIns="252000" rIns="252000"/>
          <a:lstStyle>
            <a:lvl1pPr algn="l">
              <a:defRPr>
                <a:solidFill>
                  <a:schemeClr val="tx1">
                    <a:lumMod val="75000"/>
                    <a:lumOff val="25000"/>
                  </a:schemeClr>
                </a:solidFill>
              </a:defRPr>
            </a:lvl1pPr>
            <a:lvl2pPr algn="l">
              <a:defRPr>
                <a:solidFill>
                  <a:schemeClr val="tx1">
                    <a:lumMod val="75000"/>
                    <a:lumOff val="25000"/>
                  </a:schemeClr>
                </a:solidFill>
              </a:defRPr>
            </a:lvl2pPr>
            <a:lvl3pPr algn="l">
              <a:defRPr>
                <a:solidFill>
                  <a:schemeClr val="tx1">
                    <a:lumMod val="75000"/>
                    <a:lumOff val="25000"/>
                  </a:schemeClr>
                </a:solidFill>
              </a:defRPr>
            </a:lvl3pPr>
            <a:lvl4pPr algn="l">
              <a:defRPr>
                <a:solidFill>
                  <a:schemeClr val="tx1">
                    <a:lumMod val="75000"/>
                    <a:lumOff val="25000"/>
                  </a:schemeClr>
                </a:solidFill>
              </a:defRPr>
            </a:lvl4pPr>
            <a:lvl5pPr algn="l">
              <a:defRPr>
                <a:solidFill>
                  <a:schemeClr val="tx1">
                    <a:lumMod val="75000"/>
                    <a:lumOff val="25000"/>
                  </a:schemeClr>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53DA1E79-BA17-41C5-98B7-CFBC5859A512}"/>
              </a:ext>
            </a:extLst>
          </p:cNvPr>
          <p:cNvSpPr>
            <a:spLocks noGrp="1"/>
          </p:cNvSpPr>
          <p:nvPr>
            <p:ph type="sldNum" sz="quarter" idx="34"/>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13501039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Content Photo 2">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22238F2-C6EC-476F-8371-119AECBA5622}"/>
              </a:ext>
            </a:extLst>
          </p:cNvPr>
          <p:cNvSpPr>
            <a:spLocks noGrp="1"/>
          </p:cNvSpPr>
          <p:nvPr>
            <p:ph sz="half" idx="1" hasCustomPrompt="1"/>
          </p:nvPr>
        </p:nvSpPr>
        <p:spPr>
          <a:xfrm>
            <a:off x="3823393" y="1343906"/>
            <a:ext cx="3736800" cy="3933645"/>
          </a:xfrm>
          <a:solidFill>
            <a:schemeClr val="bg1"/>
          </a:solidFill>
        </p:spPr>
        <p:txBody>
          <a:bodyPr lIns="180000" tIns="180000" rIns="180000"/>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53DA1E79-BA17-41C5-98B7-CFBC5859A512}"/>
              </a:ext>
            </a:extLst>
          </p:cNvPr>
          <p:cNvSpPr>
            <a:spLocks noGrp="1"/>
          </p:cNvSpPr>
          <p:nvPr>
            <p:ph type="sldNum" sz="quarter" idx="34"/>
          </p:nvPr>
        </p:nvSpPr>
        <p:spPr/>
        <p:txBody>
          <a:bodyPr/>
          <a:lstStyle/>
          <a:p>
            <a:fld id="{19B51A1E-902D-48AF-9020-955120F399B6}" type="slidenum">
              <a:rPr lang="en-US" noProof="0" smtClean="0"/>
              <a:pPr/>
              <a:t>‹#›</a:t>
            </a:fld>
            <a:endParaRPr lang="en-US" noProof="0" dirty="0"/>
          </a:p>
        </p:txBody>
      </p:sp>
      <p:sp>
        <p:nvSpPr>
          <p:cNvPr id="9" name="Picture Placeholder 6">
            <a:extLst>
              <a:ext uri="{FF2B5EF4-FFF2-40B4-BE49-F238E27FC236}">
                <a16:creationId xmlns:a16="http://schemas.microsoft.com/office/drawing/2014/main" id="{492C2A1D-F7BD-46B6-BC01-15D365ACD50B}"/>
              </a:ext>
            </a:extLst>
          </p:cNvPr>
          <p:cNvSpPr>
            <a:spLocks noGrp="1"/>
          </p:cNvSpPr>
          <p:nvPr>
            <p:ph type="pic" sz="quarter" idx="14" hasCustomPrompt="1"/>
          </p:nvPr>
        </p:nvSpPr>
        <p:spPr>
          <a:xfrm>
            <a:off x="7560193" y="1344803"/>
            <a:ext cx="3737526" cy="3933645"/>
          </a:xfrm>
          <a:solidFill>
            <a:schemeClr val="tx1">
              <a:lumMod val="75000"/>
              <a:lumOff val="25000"/>
            </a:schemeClr>
          </a:solidFill>
        </p:spPr>
        <p:txBody>
          <a:bodyPr anchor="ctr"/>
          <a:lstStyle>
            <a:lvl1pPr marL="0" indent="0" algn="ctr">
              <a:buNone/>
              <a:defRPr sz="1200" i="1">
                <a:solidFill>
                  <a:schemeClr val="bg1"/>
                </a:solidFill>
                <a:latin typeface="Times New Roman" panose="02020603050405020304" pitchFamily="18" charset="0"/>
                <a:cs typeface="Times New Roman" panose="02020603050405020304" pitchFamily="18" charset="0"/>
              </a:defRPr>
            </a:lvl1pPr>
          </a:lstStyle>
          <a:p>
            <a:r>
              <a:rPr lang="en-US" noProof="0" dirty="0"/>
              <a:t>Insert or Drag &amp; Drop your photo</a:t>
            </a:r>
          </a:p>
        </p:txBody>
      </p:sp>
      <p:sp>
        <p:nvSpPr>
          <p:cNvPr id="6" name="Title 5">
            <a:extLst>
              <a:ext uri="{FF2B5EF4-FFF2-40B4-BE49-F238E27FC236}">
                <a16:creationId xmlns:a16="http://schemas.microsoft.com/office/drawing/2014/main" id="{7F4F1543-153D-4F77-A4A9-C9BBA1C2052E}"/>
              </a:ext>
            </a:extLst>
          </p:cNvPr>
          <p:cNvSpPr>
            <a:spLocks noGrp="1"/>
          </p:cNvSpPr>
          <p:nvPr>
            <p:ph type="title"/>
          </p:nvPr>
        </p:nvSpPr>
        <p:spPr>
          <a:xfrm>
            <a:off x="432000" y="432000"/>
            <a:ext cx="9131100" cy="432000"/>
          </a:xfrm>
        </p:spPr>
        <p:txBody>
          <a:bodyPr/>
          <a:lstStyle/>
          <a:p>
            <a:r>
              <a:rPr lang="en-US" noProof="0"/>
              <a:t>Click to edit Master title style</a:t>
            </a:r>
          </a:p>
        </p:txBody>
      </p:sp>
      <p:sp>
        <p:nvSpPr>
          <p:cNvPr id="11" name="Subtitle 2">
            <a:extLst>
              <a:ext uri="{FF2B5EF4-FFF2-40B4-BE49-F238E27FC236}">
                <a16:creationId xmlns:a16="http://schemas.microsoft.com/office/drawing/2014/main" id="{9FAA210E-391A-499A-89D5-F222045FD1A4}"/>
              </a:ext>
            </a:extLst>
          </p:cNvPr>
          <p:cNvSpPr>
            <a:spLocks noGrp="1"/>
          </p:cNvSpPr>
          <p:nvPr>
            <p:ph type="body" sz="quarter" idx="32" hasCustomPrompt="1"/>
          </p:nvPr>
        </p:nvSpPr>
        <p:spPr>
          <a:xfrm>
            <a:off x="431800" y="1008000"/>
            <a:ext cx="6895900" cy="360000"/>
          </a:xfrm>
        </p:spPr>
        <p:txBody>
          <a:bodyPr/>
          <a:lstStyle>
            <a:lvl1pPr marL="0" indent="0">
              <a:buNone/>
              <a:defRPr i="1">
                <a:latin typeface="+mn-lt"/>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Tree>
    <p:extLst>
      <p:ext uri="{BB962C8B-B14F-4D97-AF65-F5344CB8AC3E}">
        <p14:creationId xmlns:p14="http://schemas.microsoft.com/office/powerpoint/2010/main" val="23471979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Comparison with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88DD7-6DAF-436D-B04A-EBCCAA36917C}"/>
              </a:ext>
            </a:extLst>
          </p:cNvPr>
          <p:cNvSpPr>
            <a:spLocks noGrp="1"/>
          </p:cNvSpPr>
          <p:nvPr>
            <p:ph type="title" hasCustomPrompt="1"/>
          </p:nvPr>
        </p:nvSpPr>
        <p:spPr>
          <a:xfrm>
            <a:off x="432000" y="432000"/>
            <a:ext cx="9198000" cy="432000"/>
          </a:xfrm>
        </p:spPr>
        <p:txBody>
          <a:bodyPr/>
          <a:lstStyle>
            <a:lvl1pPr>
              <a:defRPr>
                <a:solidFill>
                  <a:schemeClr val="tx1"/>
                </a:solidFill>
              </a:defRPr>
            </a:lvl1pPr>
          </a:lstStyle>
          <a:p>
            <a:r>
              <a:rPr lang="en-US" noProof="0"/>
              <a:t>Click to edit page title</a:t>
            </a:r>
          </a:p>
        </p:txBody>
      </p:sp>
      <p:sp>
        <p:nvSpPr>
          <p:cNvPr id="9" name="Subtitle 2">
            <a:extLst>
              <a:ext uri="{FF2B5EF4-FFF2-40B4-BE49-F238E27FC236}">
                <a16:creationId xmlns:a16="http://schemas.microsoft.com/office/drawing/2014/main" id="{E4633398-8EC3-417B-BEA6-101D8F224678}"/>
              </a:ext>
            </a:extLst>
          </p:cNvPr>
          <p:cNvSpPr>
            <a:spLocks noGrp="1"/>
          </p:cNvSpPr>
          <p:nvPr>
            <p:ph type="body" sz="quarter" idx="32" hasCustomPrompt="1"/>
          </p:nvPr>
        </p:nvSpPr>
        <p:spPr>
          <a:xfrm>
            <a:off x="431800" y="1008000"/>
            <a:ext cx="9198000" cy="360000"/>
          </a:xfrm>
        </p:spPr>
        <p:txBody>
          <a:bodyPr/>
          <a:lstStyle>
            <a:lvl1pPr marL="0" indent="0">
              <a:buNone/>
              <a:defRPr i="1">
                <a:latin typeface="+mn-lt"/>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Comparison Left Placeholder 1">
            <a:extLst>
              <a:ext uri="{FF2B5EF4-FFF2-40B4-BE49-F238E27FC236}">
                <a16:creationId xmlns:a16="http://schemas.microsoft.com/office/drawing/2014/main" id="{9322B50D-6A7D-41C6-BA57-613BC231DF36}"/>
              </a:ext>
            </a:extLst>
          </p:cNvPr>
          <p:cNvSpPr>
            <a:spLocks noGrp="1"/>
          </p:cNvSpPr>
          <p:nvPr>
            <p:ph type="body" idx="1" hasCustomPrompt="1"/>
          </p:nvPr>
        </p:nvSpPr>
        <p:spPr>
          <a:xfrm>
            <a:off x="432000" y="1432296"/>
            <a:ext cx="4500000" cy="527076"/>
          </a:xfrm>
          <a:solidFill>
            <a:schemeClr val="tx1"/>
          </a:solidFill>
        </p:spPr>
        <p:txBody>
          <a:bodyPr lIns="180000" tIns="36000" anchor="ctr"/>
          <a:lstStyle>
            <a:lvl1pPr marL="0" indent="0">
              <a:buNone/>
              <a:defRPr sz="2400" b="1" spc="-15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4" name="Content Placeholder 2">
            <a:extLst>
              <a:ext uri="{FF2B5EF4-FFF2-40B4-BE49-F238E27FC236}">
                <a16:creationId xmlns:a16="http://schemas.microsoft.com/office/drawing/2014/main" id="{9FD584DA-F775-47B8-A1D7-6556AD5FCBD2}"/>
              </a:ext>
            </a:extLst>
          </p:cNvPr>
          <p:cNvSpPr>
            <a:spLocks noGrp="1"/>
          </p:cNvSpPr>
          <p:nvPr>
            <p:ph sz="half" idx="2" hasCustomPrompt="1"/>
          </p:nvPr>
        </p:nvSpPr>
        <p:spPr>
          <a:xfrm>
            <a:off x="432000" y="2023668"/>
            <a:ext cx="4500000" cy="4168332"/>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 name="Comparison Left Placeholder 2">
            <a:extLst>
              <a:ext uri="{FF2B5EF4-FFF2-40B4-BE49-F238E27FC236}">
                <a16:creationId xmlns:a16="http://schemas.microsoft.com/office/drawing/2014/main" id="{78A963F8-6F6E-440E-B3B3-DDE13C083A36}"/>
              </a:ext>
            </a:extLst>
          </p:cNvPr>
          <p:cNvSpPr>
            <a:spLocks noGrp="1"/>
          </p:cNvSpPr>
          <p:nvPr>
            <p:ph type="body" sz="quarter" idx="13" hasCustomPrompt="1"/>
          </p:nvPr>
        </p:nvSpPr>
        <p:spPr>
          <a:xfrm>
            <a:off x="5129800" y="1433105"/>
            <a:ext cx="4500000" cy="525283"/>
          </a:xfrm>
          <a:solidFill>
            <a:schemeClr val="tx1"/>
          </a:solidFill>
        </p:spPr>
        <p:txBody>
          <a:bodyPr lIns="180000" tIns="36000" anchor="ctr"/>
          <a:lstStyle>
            <a:lvl1pPr marL="0" indent="0">
              <a:buNone/>
              <a:defRPr sz="2400" b="1" spc="-150">
                <a:solidFill>
                  <a:schemeClr val="bg1"/>
                </a:solidFill>
                <a:latin typeface="+mj-lt"/>
              </a:defRPr>
            </a:lvl1pPr>
          </a:lstStyle>
          <a:p>
            <a:pPr lvl="0"/>
            <a:r>
              <a:rPr lang="en-US" noProof="0"/>
              <a:t>Edit Master text styles</a:t>
            </a:r>
          </a:p>
        </p:txBody>
      </p:sp>
      <p:sp>
        <p:nvSpPr>
          <p:cNvPr id="8" name="Text Placeholder 4">
            <a:extLst>
              <a:ext uri="{FF2B5EF4-FFF2-40B4-BE49-F238E27FC236}">
                <a16:creationId xmlns:a16="http://schemas.microsoft.com/office/drawing/2014/main" id="{DF0A5256-B267-47DA-858A-0F3867CB6139}"/>
              </a:ext>
            </a:extLst>
          </p:cNvPr>
          <p:cNvSpPr>
            <a:spLocks noGrp="1"/>
          </p:cNvSpPr>
          <p:nvPr>
            <p:ph type="body" sz="quarter" idx="12" hasCustomPrompt="1"/>
          </p:nvPr>
        </p:nvSpPr>
        <p:spPr>
          <a:xfrm>
            <a:off x="5129800" y="2020359"/>
            <a:ext cx="4500000" cy="4170891"/>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Footer Placeholder 4">
            <a:extLst>
              <a:ext uri="{FF2B5EF4-FFF2-40B4-BE49-F238E27FC236}">
                <a16:creationId xmlns:a16="http://schemas.microsoft.com/office/drawing/2014/main" id="{646B8F99-FAB0-4B33-87ED-9FF46D11A907}"/>
              </a:ext>
            </a:extLst>
          </p:cNvPr>
          <p:cNvSpPr>
            <a:spLocks noGrp="1"/>
          </p:cNvSpPr>
          <p:nvPr>
            <p:ph type="ftr" sz="quarter" idx="14"/>
          </p:nvPr>
        </p:nvSpPr>
        <p:spPr/>
        <p:txBody>
          <a:bodyPr/>
          <a:lstStyle/>
          <a:p>
            <a:r>
              <a:rPr lang="en-US" noProof="0" dirty="0"/>
              <a:t>Add a footer</a:t>
            </a:r>
          </a:p>
        </p:txBody>
      </p:sp>
      <p:sp>
        <p:nvSpPr>
          <p:cNvPr id="6" name="Slide Number Placeholder 5">
            <a:extLst>
              <a:ext uri="{FF2B5EF4-FFF2-40B4-BE49-F238E27FC236}">
                <a16:creationId xmlns:a16="http://schemas.microsoft.com/office/drawing/2014/main" id="{275D237A-BD90-4D90-B328-7F1A502A266D}"/>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25099557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Large Photo">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890ED7CE-A9D2-4D19-B978-56BFB74E657C}"/>
              </a:ext>
            </a:extLst>
          </p:cNvPr>
          <p:cNvSpPr>
            <a:spLocks noGrp="1"/>
          </p:cNvSpPr>
          <p:nvPr>
            <p:ph type="pic" sz="quarter" idx="14" hasCustomPrompt="1"/>
          </p:nvPr>
        </p:nvSpPr>
        <p:spPr>
          <a:xfrm>
            <a:off x="6299200" y="432000"/>
            <a:ext cx="5472113" cy="5759250"/>
          </a:xfrm>
          <a:solidFill>
            <a:schemeClr val="tx1">
              <a:lumMod val="75000"/>
              <a:lumOff val="25000"/>
            </a:schemeClr>
          </a:solidFill>
        </p:spPr>
        <p:txBody>
          <a:bodyPr anchor="ctr"/>
          <a:lstStyle>
            <a:lvl1pPr marL="0" indent="0" algn="ctr">
              <a:buNone/>
              <a:defRPr sz="1200" i="1">
                <a:solidFill>
                  <a:schemeClr val="bg1"/>
                </a:solidFill>
                <a:latin typeface="Times New Roman" panose="02020603050405020304" pitchFamily="18" charset="0"/>
                <a:cs typeface="Times New Roman" panose="02020603050405020304" pitchFamily="18" charset="0"/>
              </a:defRPr>
            </a:lvl1pPr>
          </a:lstStyle>
          <a:p>
            <a:r>
              <a:rPr lang="en-US" noProof="0" dirty="0"/>
              <a:t>Insert or Drag &amp; Drop your photo</a:t>
            </a:r>
          </a:p>
        </p:txBody>
      </p:sp>
      <p:sp>
        <p:nvSpPr>
          <p:cNvPr id="3" name="Content Placeholder 2">
            <a:extLst>
              <a:ext uri="{FF2B5EF4-FFF2-40B4-BE49-F238E27FC236}">
                <a16:creationId xmlns:a16="http://schemas.microsoft.com/office/drawing/2014/main" id="{A22238F2-C6EC-476F-8371-119AECBA5622}"/>
              </a:ext>
            </a:extLst>
          </p:cNvPr>
          <p:cNvSpPr>
            <a:spLocks noGrp="1"/>
          </p:cNvSpPr>
          <p:nvPr>
            <p:ph sz="half" idx="1" hasCustomPrompt="1"/>
          </p:nvPr>
        </p:nvSpPr>
        <p:spPr>
          <a:xfrm>
            <a:off x="3875314" y="5096632"/>
            <a:ext cx="2028686" cy="1094618"/>
          </a:xfrm>
        </p:spPr>
        <p:txBody>
          <a:bodyPr anchor="b"/>
          <a:lstStyle>
            <a:lvl1pPr marL="0" indent="0" algn="r">
              <a:buNone/>
              <a:defRPr i="1">
                <a:solidFill>
                  <a:schemeClr val="tx1"/>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Enter your caption</a:t>
            </a:r>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US" noProof="0" dirty="0"/>
              <a:t>Add a footer</a:t>
            </a:r>
          </a:p>
        </p:txBody>
      </p:sp>
      <p:sp>
        <p:nvSpPr>
          <p:cNvPr id="2" name="Slide Number Placeholder 1">
            <a:extLst>
              <a:ext uri="{FF2B5EF4-FFF2-40B4-BE49-F238E27FC236}">
                <a16:creationId xmlns:a16="http://schemas.microsoft.com/office/drawing/2014/main" id="{E25951D2-91DB-40E7-95D5-4B372602DEBB}"/>
              </a:ext>
            </a:extLst>
          </p:cNvPr>
          <p:cNvSpPr>
            <a:spLocks noGrp="1"/>
          </p:cNvSpPr>
          <p:nvPr>
            <p:ph type="sldNum" sz="quarter" idx="15"/>
          </p:nvPr>
        </p:nvSpPr>
        <p:spPr/>
        <p:txBody>
          <a:bodyPr/>
          <a:lstStyle/>
          <a:p>
            <a:fld id="{19B51A1E-902D-48AF-9020-955120F399B6}" type="slidenum">
              <a:rPr lang="en-US" noProof="0" smtClean="0"/>
              <a:pPr/>
              <a:t>‹#›</a:t>
            </a:fld>
            <a:endParaRPr lang="en-US" noProof="0" dirty="0"/>
          </a:p>
        </p:txBody>
      </p:sp>
      <p:sp>
        <p:nvSpPr>
          <p:cNvPr id="5" name="Title 4">
            <a:extLst>
              <a:ext uri="{FF2B5EF4-FFF2-40B4-BE49-F238E27FC236}">
                <a16:creationId xmlns:a16="http://schemas.microsoft.com/office/drawing/2014/main" id="{16EFF903-F1F3-440A-B12C-9FD51606B03D}"/>
              </a:ext>
            </a:extLst>
          </p:cNvPr>
          <p:cNvSpPr>
            <a:spLocks noGrp="1"/>
          </p:cNvSpPr>
          <p:nvPr>
            <p:ph type="title"/>
          </p:nvPr>
        </p:nvSpPr>
        <p:spPr/>
        <p:txBody>
          <a:bodyPr/>
          <a:lstStyle/>
          <a:p>
            <a:r>
              <a:rPr lang="en-US" noProof="0"/>
              <a:t>Click to edit Master title style</a:t>
            </a:r>
          </a:p>
        </p:txBody>
      </p:sp>
    </p:spTree>
    <p:extLst>
      <p:ext uri="{BB962C8B-B14F-4D97-AF65-F5344CB8AC3E}">
        <p14:creationId xmlns:p14="http://schemas.microsoft.com/office/powerpoint/2010/main" val="19877846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hank You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2174360" y="2112793"/>
            <a:ext cx="6798250" cy="1674470"/>
          </a:xfrm>
        </p:spPr>
        <p:txBody>
          <a:bodyPr anchor="ctr"/>
          <a:lstStyle>
            <a:lvl1pPr algn="ctr">
              <a:lnSpc>
                <a:spcPct val="100000"/>
              </a:lnSpc>
              <a:defRPr sz="6000" b="1" cap="all" spc="-300" baseline="0">
                <a:solidFill>
                  <a:schemeClr val="tx1"/>
                </a:solidFill>
                <a:latin typeface="+mj-lt"/>
              </a:defRPr>
            </a:lvl1pPr>
          </a:lstStyle>
          <a:p>
            <a:r>
              <a:rPr lang="en-US" noProof="0"/>
              <a:t>Thank you</a:t>
            </a:r>
          </a:p>
        </p:txBody>
      </p:sp>
      <p:sp>
        <p:nvSpPr>
          <p:cNvPr id="7" name="Rectangle 6">
            <a:extLst>
              <a:ext uri="{FF2B5EF4-FFF2-40B4-BE49-F238E27FC236}">
                <a16:creationId xmlns:a16="http://schemas.microsoft.com/office/drawing/2014/main" id="{756F2950-BBCB-4A53-9EAC-D714777B8FA2}"/>
              </a:ext>
            </a:extLst>
          </p:cNvPr>
          <p:cNvSpPr/>
          <p:nvPr userDrawn="1"/>
        </p:nvSpPr>
        <p:spPr>
          <a:xfrm>
            <a:off x="0" y="6794309"/>
            <a:ext cx="9980476" cy="6369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Rectangle 7">
            <a:extLst>
              <a:ext uri="{FF2B5EF4-FFF2-40B4-BE49-F238E27FC236}">
                <a16:creationId xmlns:a16="http://schemas.microsoft.com/office/drawing/2014/main" id="{D5253865-24CF-4EF5-92A5-F64EB9ABC8B7}"/>
              </a:ext>
            </a:extLst>
          </p:cNvPr>
          <p:cNvSpPr/>
          <p:nvPr userDrawn="1"/>
        </p:nvSpPr>
        <p:spPr>
          <a:xfrm>
            <a:off x="0" y="0"/>
            <a:ext cx="9980476" cy="6369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ectangle 10">
            <a:extLst>
              <a:ext uri="{FF2B5EF4-FFF2-40B4-BE49-F238E27FC236}">
                <a16:creationId xmlns:a16="http://schemas.microsoft.com/office/drawing/2014/main" id="{BBE19773-9B6A-4A2C-95A5-69A3788C2D94}"/>
              </a:ext>
            </a:extLst>
          </p:cNvPr>
          <p:cNvSpPr/>
          <p:nvPr userDrawn="1"/>
        </p:nvSpPr>
        <p:spPr>
          <a:xfrm rot="5400000">
            <a:off x="-3378441" y="3410285"/>
            <a:ext cx="6826157" cy="692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Text Placeholder 5">
            <a:extLst>
              <a:ext uri="{FF2B5EF4-FFF2-40B4-BE49-F238E27FC236}">
                <a16:creationId xmlns:a16="http://schemas.microsoft.com/office/drawing/2014/main" id="{CA3EFDD3-A9D2-4EB6-BB2A-F6999D9F7EA6}"/>
              </a:ext>
            </a:extLst>
          </p:cNvPr>
          <p:cNvSpPr>
            <a:spLocks noGrp="1"/>
          </p:cNvSpPr>
          <p:nvPr>
            <p:ph type="body" sz="quarter" idx="15" hasCustomPrompt="1"/>
          </p:nvPr>
        </p:nvSpPr>
        <p:spPr>
          <a:xfrm>
            <a:off x="2174361" y="4035727"/>
            <a:ext cx="3329850" cy="382887"/>
          </a:xfrm>
        </p:spPr>
        <p:txBody>
          <a:bodyPr/>
          <a:lstStyle>
            <a:lvl1pPr marL="0" indent="0" algn="r">
              <a:buNone/>
              <a:defRPr sz="2400"/>
            </a:lvl1pPr>
            <a:lvl2pPr marL="266700" indent="0">
              <a:buNone/>
              <a:defRPr/>
            </a:lvl2pPr>
            <a:lvl3pPr marL="542925" indent="0">
              <a:buNone/>
              <a:defRPr/>
            </a:lvl3pPr>
            <a:lvl4pPr marL="809625" indent="0">
              <a:buNone/>
              <a:defRPr/>
            </a:lvl4pPr>
            <a:lvl5pPr marL="1076325" indent="0">
              <a:buNone/>
              <a:defRPr/>
            </a:lvl5pPr>
          </a:lstStyle>
          <a:p>
            <a:pPr lvl="0"/>
            <a:r>
              <a:rPr lang="en-US" noProof="0"/>
              <a:t>Full Name</a:t>
            </a:r>
          </a:p>
        </p:txBody>
      </p:sp>
      <p:sp>
        <p:nvSpPr>
          <p:cNvPr id="12" name="Text Placeholder 6">
            <a:extLst>
              <a:ext uri="{FF2B5EF4-FFF2-40B4-BE49-F238E27FC236}">
                <a16:creationId xmlns:a16="http://schemas.microsoft.com/office/drawing/2014/main" id="{261ED1F7-B623-43D9-9BDA-8808C5CFAFFB}"/>
              </a:ext>
            </a:extLst>
          </p:cNvPr>
          <p:cNvSpPr>
            <a:spLocks noGrp="1"/>
          </p:cNvSpPr>
          <p:nvPr>
            <p:ph type="body" sz="quarter" idx="16" hasCustomPrompt="1"/>
          </p:nvPr>
        </p:nvSpPr>
        <p:spPr>
          <a:xfrm>
            <a:off x="6062268" y="4150118"/>
            <a:ext cx="2910342" cy="238016"/>
          </a:xfrm>
        </p:spPr>
        <p:txBody>
          <a:bodyPr/>
          <a:lstStyle>
            <a:lvl1pPr marL="0" indent="0" algn="l">
              <a:buNone/>
              <a:defRPr sz="1400" i="1"/>
            </a:lvl1pPr>
            <a:lvl2pPr marL="266700" indent="0">
              <a:buNone/>
              <a:defRPr/>
            </a:lvl2pPr>
            <a:lvl3pPr marL="542925" indent="0">
              <a:buNone/>
              <a:defRPr/>
            </a:lvl3pPr>
            <a:lvl4pPr marL="809625" indent="0">
              <a:buNone/>
              <a:defRPr/>
            </a:lvl4pPr>
            <a:lvl5pPr marL="1076325" indent="0">
              <a:buNone/>
              <a:defRPr/>
            </a:lvl5pPr>
          </a:lstStyle>
          <a:p>
            <a:pPr lvl="0"/>
            <a:r>
              <a:rPr lang="en-US" noProof="0"/>
              <a:t>Phone Number</a:t>
            </a:r>
          </a:p>
        </p:txBody>
      </p:sp>
      <p:sp>
        <p:nvSpPr>
          <p:cNvPr id="13" name="Text Placeholder 7">
            <a:extLst>
              <a:ext uri="{FF2B5EF4-FFF2-40B4-BE49-F238E27FC236}">
                <a16:creationId xmlns:a16="http://schemas.microsoft.com/office/drawing/2014/main" id="{E27366FC-4115-4122-9CE2-5FA9D424AD51}"/>
              </a:ext>
            </a:extLst>
          </p:cNvPr>
          <p:cNvSpPr>
            <a:spLocks noGrp="1"/>
          </p:cNvSpPr>
          <p:nvPr>
            <p:ph type="body" sz="quarter" idx="17" hasCustomPrompt="1"/>
          </p:nvPr>
        </p:nvSpPr>
        <p:spPr>
          <a:xfrm>
            <a:off x="6062268" y="4540691"/>
            <a:ext cx="2910342" cy="238016"/>
          </a:xfrm>
        </p:spPr>
        <p:txBody>
          <a:bodyPr/>
          <a:lstStyle>
            <a:lvl1pPr marL="0" indent="0" algn="l">
              <a:buNone/>
              <a:defRPr sz="1400" i="1"/>
            </a:lvl1pPr>
            <a:lvl2pPr marL="266700" indent="0">
              <a:buNone/>
              <a:defRPr/>
            </a:lvl2pPr>
            <a:lvl3pPr marL="542925" indent="0">
              <a:buNone/>
              <a:defRPr/>
            </a:lvl3pPr>
            <a:lvl4pPr marL="809625" indent="0">
              <a:buNone/>
              <a:defRPr/>
            </a:lvl4pPr>
            <a:lvl5pPr marL="1076325" indent="0">
              <a:buNone/>
              <a:defRPr/>
            </a:lvl5pPr>
          </a:lstStyle>
          <a:p>
            <a:pPr lvl="0"/>
            <a:r>
              <a:rPr lang="en-US" noProof="0"/>
              <a:t>Email or Social Media Handle</a:t>
            </a:r>
          </a:p>
        </p:txBody>
      </p:sp>
      <p:sp>
        <p:nvSpPr>
          <p:cNvPr id="14" name="Text Placeholder 8">
            <a:extLst>
              <a:ext uri="{FF2B5EF4-FFF2-40B4-BE49-F238E27FC236}">
                <a16:creationId xmlns:a16="http://schemas.microsoft.com/office/drawing/2014/main" id="{DEB36829-2F8B-4E22-AB6D-4111D18AF847}"/>
              </a:ext>
            </a:extLst>
          </p:cNvPr>
          <p:cNvSpPr>
            <a:spLocks noGrp="1"/>
          </p:cNvSpPr>
          <p:nvPr>
            <p:ph type="body" sz="quarter" idx="18" hasCustomPrompt="1"/>
          </p:nvPr>
        </p:nvSpPr>
        <p:spPr>
          <a:xfrm>
            <a:off x="6062268" y="4931263"/>
            <a:ext cx="2910342" cy="238016"/>
          </a:xfrm>
        </p:spPr>
        <p:txBody>
          <a:bodyPr/>
          <a:lstStyle>
            <a:lvl1pPr marL="0" indent="0" algn="l">
              <a:buNone/>
              <a:defRPr sz="1400" i="1"/>
            </a:lvl1pPr>
            <a:lvl2pPr marL="266700" indent="0">
              <a:buNone/>
              <a:defRPr/>
            </a:lvl2pPr>
            <a:lvl3pPr marL="542925" indent="0">
              <a:buNone/>
              <a:defRPr/>
            </a:lvl3pPr>
            <a:lvl4pPr marL="809625" indent="0">
              <a:buNone/>
              <a:defRPr/>
            </a:lvl4pPr>
            <a:lvl5pPr marL="1076325" indent="0">
              <a:buNone/>
              <a:defRPr/>
            </a:lvl5pPr>
          </a:lstStyle>
          <a:p>
            <a:pPr lvl="0"/>
            <a:r>
              <a:rPr lang="en-US" noProof="0"/>
              <a:t>Company Website</a:t>
            </a:r>
          </a:p>
        </p:txBody>
      </p:sp>
    </p:spTree>
    <p:extLst>
      <p:ext uri="{BB962C8B-B14F-4D97-AF65-F5344CB8AC3E}">
        <p14:creationId xmlns:p14="http://schemas.microsoft.com/office/powerpoint/2010/main" val="31890100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itle, Sub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F4C50-933F-41F9-AD11-BD02410AA7D5}"/>
              </a:ext>
            </a:extLst>
          </p:cNvPr>
          <p:cNvSpPr>
            <a:spLocks noGrp="1"/>
          </p:cNvSpPr>
          <p:nvPr>
            <p:ph type="title" hasCustomPrompt="1"/>
          </p:nvPr>
        </p:nvSpPr>
        <p:spPr/>
        <p:txBody>
          <a:bodyPr/>
          <a:lstStyle>
            <a:lvl1pPr>
              <a:defRPr>
                <a:solidFill>
                  <a:schemeClr val="tx1"/>
                </a:solidFill>
              </a:defRPr>
            </a:lvl1pPr>
          </a:lstStyle>
          <a:p>
            <a:r>
              <a:rPr lang="en-US" noProof="0"/>
              <a:t>Click to edit page title</a:t>
            </a:r>
          </a:p>
        </p:txBody>
      </p:sp>
      <p:sp>
        <p:nvSpPr>
          <p:cNvPr id="7" name="Subtitle 2">
            <a:extLst>
              <a:ext uri="{FF2B5EF4-FFF2-40B4-BE49-F238E27FC236}">
                <a16:creationId xmlns:a16="http://schemas.microsoft.com/office/drawing/2014/main" id="{E97A9A62-1AA6-47A9-A1A0-54196823744C}"/>
              </a:ext>
            </a:extLst>
          </p:cNvPr>
          <p:cNvSpPr>
            <a:spLocks noGrp="1"/>
          </p:cNvSpPr>
          <p:nvPr>
            <p:ph type="body" sz="quarter" idx="32" hasCustomPrompt="1"/>
          </p:nvPr>
        </p:nvSpPr>
        <p:spPr>
          <a:xfrm>
            <a:off x="431801" y="1008000"/>
            <a:ext cx="9198116" cy="360000"/>
          </a:xfrm>
        </p:spPr>
        <p:txBody>
          <a:bodyPr/>
          <a:lstStyle>
            <a:lvl1pPr marL="0" indent="0">
              <a:buNone/>
              <a:defRPr i="1">
                <a:latin typeface="+mn-lt"/>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Content Placeholder 2">
            <a:extLst>
              <a:ext uri="{FF2B5EF4-FFF2-40B4-BE49-F238E27FC236}">
                <a16:creationId xmlns:a16="http://schemas.microsoft.com/office/drawing/2014/main" id="{B1948E38-8FB0-4E51-A01C-C88794372E50}"/>
              </a:ext>
            </a:extLst>
          </p:cNvPr>
          <p:cNvSpPr>
            <a:spLocks noGrp="1"/>
          </p:cNvSpPr>
          <p:nvPr>
            <p:ph idx="1" hasCustomPrompt="1"/>
          </p:nvPr>
        </p:nvSpPr>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Footer Placeholder 3">
            <a:extLst>
              <a:ext uri="{FF2B5EF4-FFF2-40B4-BE49-F238E27FC236}">
                <a16:creationId xmlns:a16="http://schemas.microsoft.com/office/drawing/2014/main" id="{E8FE0EB3-0FF4-4285-B9D3-90A5751B7BBF}"/>
              </a:ext>
            </a:extLst>
          </p:cNvPr>
          <p:cNvSpPr>
            <a:spLocks noGrp="1"/>
          </p:cNvSpPr>
          <p:nvPr>
            <p:ph type="ftr" sz="quarter" idx="12"/>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3442953D-28FC-41B5-A1BB-BB3BA7CA40BE}"/>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17345016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32C8D0EF-1DB6-4ADC-8F31-5AE53BF5EAF4}"/>
              </a:ext>
            </a:extLst>
          </p:cNvPr>
          <p:cNvSpPr/>
          <p:nvPr userDrawn="1"/>
        </p:nvSpPr>
        <p:spPr>
          <a:xfrm>
            <a:off x="69274" y="66963"/>
            <a:ext cx="9911201" cy="672734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Rectangle 6">
            <a:extLst>
              <a:ext uri="{FF2B5EF4-FFF2-40B4-BE49-F238E27FC236}">
                <a16:creationId xmlns:a16="http://schemas.microsoft.com/office/drawing/2014/main" id="{62F208ED-79A0-4B2C-A5EE-9D27466BCA3F}"/>
              </a:ext>
            </a:extLst>
          </p:cNvPr>
          <p:cNvSpPr/>
          <p:nvPr userDrawn="1"/>
        </p:nvSpPr>
        <p:spPr>
          <a:xfrm>
            <a:off x="11407775" y="6356350"/>
            <a:ext cx="784225" cy="36512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Placeholder 1">
            <a:extLst>
              <a:ext uri="{FF2B5EF4-FFF2-40B4-BE49-F238E27FC236}">
                <a16:creationId xmlns:a16="http://schemas.microsoft.com/office/drawing/2014/main" id="{090F41A2-6535-4CA6-81E4-026A5B56D9D7}"/>
              </a:ext>
            </a:extLst>
          </p:cNvPr>
          <p:cNvSpPr>
            <a:spLocks noGrp="1"/>
          </p:cNvSpPr>
          <p:nvPr>
            <p:ph type="title"/>
          </p:nvPr>
        </p:nvSpPr>
        <p:spPr>
          <a:xfrm>
            <a:off x="432000" y="432000"/>
            <a:ext cx="9198116" cy="432000"/>
          </a:xfrm>
          <a:prstGeom prst="rect">
            <a:avLst/>
          </a:prstGeom>
        </p:spPr>
        <p:txBody>
          <a:bodyPr vert="horz" lIns="0" tIns="0" rIns="0" bIns="0" rtlCol="0" anchor="ctr">
            <a:noAutofit/>
          </a:bodyPr>
          <a:lstStyle/>
          <a:p>
            <a:r>
              <a:rPr lang="en-US" noProof="0"/>
              <a:t>Click to edit page title</a:t>
            </a:r>
          </a:p>
        </p:txBody>
      </p:sp>
      <p:sp>
        <p:nvSpPr>
          <p:cNvPr id="3" name="Text Placeholder 2">
            <a:extLst>
              <a:ext uri="{FF2B5EF4-FFF2-40B4-BE49-F238E27FC236}">
                <a16:creationId xmlns:a16="http://schemas.microsoft.com/office/drawing/2014/main" id="{213AB95C-7DD4-4796-80E4-1B7466A2A037}"/>
              </a:ext>
            </a:extLst>
          </p:cNvPr>
          <p:cNvSpPr>
            <a:spLocks noGrp="1"/>
          </p:cNvSpPr>
          <p:nvPr>
            <p:ph type="body" idx="1"/>
          </p:nvPr>
        </p:nvSpPr>
        <p:spPr>
          <a:xfrm>
            <a:off x="432000" y="1512000"/>
            <a:ext cx="9198116" cy="4679250"/>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Footer Placeholder 4">
            <a:extLst>
              <a:ext uri="{FF2B5EF4-FFF2-40B4-BE49-F238E27FC236}">
                <a16:creationId xmlns:a16="http://schemas.microsoft.com/office/drawing/2014/main" id="{58879C91-B77F-4273-9A27-A3535FB889DB}"/>
              </a:ext>
            </a:extLst>
          </p:cNvPr>
          <p:cNvSpPr>
            <a:spLocks noGrp="1"/>
          </p:cNvSpPr>
          <p:nvPr>
            <p:ph type="ftr" sz="quarter" idx="3"/>
          </p:nvPr>
        </p:nvSpPr>
        <p:spPr>
          <a:xfrm>
            <a:off x="432000" y="6356350"/>
            <a:ext cx="4114800" cy="365125"/>
          </a:xfrm>
          <a:prstGeom prst="rect">
            <a:avLst/>
          </a:prstGeom>
        </p:spPr>
        <p:txBody>
          <a:bodyPr vert="horz" lIns="0" tIns="0" rIns="0" bIns="0" rtlCol="0" anchor="ctr"/>
          <a:lstStyle>
            <a:lvl1pPr algn="l">
              <a:defRPr sz="1200" i="1">
                <a:solidFill>
                  <a:schemeClr val="tx1">
                    <a:lumMod val="75000"/>
                    <a:lumOff val="25000"/>
                  </a:schemeClr>
                </a:solidFill>
                <a:latin typeface="Times New Roman" panose="02020603050405020304" pitchFamily="18" charset="0"/>
                <a:cs typeface="Times New Roman" panose="02020603050405020304" pitchFamily="18" charset="0"/>
              </a:defRPr>
            </a:lvl1pPr>
          </a:lstStyle>
          <a:p>
            <a:r>
              <a:rPr lang="en-US" noProof="0" dirty="0"/>
              <a:t>Add a footer</a:t>
            </a:r>
          </a:p>
        </p:txBody>
      </p:sp>
      <p:sp>
        <p:nvSpPr>
          <p:cNvPr id="6" name="Slide Number Placeholder 5">
            <a:extLst>
              <a:ext uri="{FF2B5EF4-FFF2-40B4-BE49-F238E27FC236}">
                <a16:creationId xmlns:a16="http://schemas.microsoft.com/office/drawing/2014/main" id="{5ECA3099-A94F-4C3E-BC29-780EDD38F722}"/>
              </a:ext>
            </a:extLst>
          </p:cNvPr>
          <p:cNvSpPr>
            <a:spLocks noGrp="1"/>
          </p:cNvSpPr>
          <p:nvPr>
            <p:ph type="sldNum" sz="quarter" idx="4"/>
          </p:nvPr>
        </p:nvSpPr>
        <p:spPr>
          <a:xfrm>
            <a:off x="11447502" y="6401750"/>
            <a:ext cx="278418" cy="274324"/>
          </a:xfrm>
          <a:prstGeom prst="rect">
            <a:avLst/>
          </a:prstGeom>
        </p:spPr>
        <p:txBody>
          <a:bodyPr vert="horz" lIns="0" tIns="0" rIns="0" bIns="0" rtlCol="0" anchor="ctr"/>
          <a:lstStyle>
            <a:lvl1pPr algn="ctr">
              <a:defRPr sz="1200" i="1">
                <a:solidFill>
                  <a:schemeClr val="bg1"/>
                </a:solidFill>
              </a:defRPr>
            </a:lvl1pPr>
          </a:lstStyle>
          <a:p>
            <a:fld id="{19B51A1E-902D-48AF-9020-955120F399B6}" type="slidenum">
              <a:rPr lang="en-US" noProof="0" smtClean="0"/>
              <a:pPr/>
              <a:t>‹#›</a:t>
            </a:fld>
            <a:endParaRPr lang="en-US" noProof="0" dirty="0"/>
          </a:p>
        </p:txBody>
      </p:sp>
      <p:sp>
        <p:nvSpPr>
          <p:cNvPr id="4" name="TextBox 3">
            <a:extLst>
              <a:ext uri="{FF2B5EF4-FFF2-40B4-BE49-F238E27FC236}">
                <a16:creationId xmlns:a16="http://schemas.microsoft.com/office/drawing/2014/main" id="{34FDC6F9-37F9-4E25-AECA-D307B8421C73}"/>
              </a:ext>
            </a:extLst>
          </p:cNvPr>
          <p:cNvSpPr txBox="1"/>
          <p:nvPr userDrawn="1"/>
        </p:nvSpPr>
        <p:spPr>
          <a:xfrm>
            <a:off x="9630116" y="6346108"/>
            <a:ext cx="1662546" cy="404658"/>
          </a:xfrm>
          <a:prstGeom prst="rect">
            <a:avLst/>
          </a:prstGeom>
          <a:noFill/>
        </p:spPr>
        <p:txBody>
          <a:bodyPr wrap="square" lIns="0" tIns="36000" rIns="0" bIns="0" rtlCol="0">
            <a:spAutoFit/>
          </a:bodyPr>
          <a:lstStyle/>
          <a:p>
            <a:pPr algn="r">
              <a:lnSpc>
                <a:spcPts val="1400"/>
              </a:lnSpc>
            </a:pPr>
            <a:r>
              <a:rPr lang="en-US" sz="1600" b="1" spc="-100" baseline="0" noProof="0" dirty="0">
                <a:solidFill>
                  <a:schemeClr val="tx1">
                    <a:lumMod val="50000"/>
                    <a:lumOff val="50000"/>
                  </a:schemeClr>
                </a:solidFill>
                <a:latin typeface="Corbel" panose="020B0503020204020204" pitchFamily="34" charset="0"/>
              </a:rPr>
              <a:t>WOODGROVE</a:t>
            </a:r>
            <a:r>
              <a:rPr lang="en-US" sz="1600" b="1" spc="-100" baseline="0" noProof="0" dirty="0">
                <a:solidFill>
                  <a:schemeClr val="accent1"/>
                </a:solidFill>
                <a:latin typeface="Corbel" panose="020B0503020204020204" pitchFamily="34" charset="0"/>
              </a:rPr>
              <a:t> </a:t>
            </a:r>
            <a:r>
              <a:rPr lang="en-US" sz="1600" b="1" spc="-100" baseline="0" noProof="0" dirty="0">
                <a:solidFill>
                  <a:schemeClr val="tx1"/>
                </a:solidFill>
                <a:latin typeface="Corbel" panose="020B0503020204020204" pitchFamily="34" charset="0"/>
              </a:rPr>
              <a:t>BANK</a:t>
            </a:r>
          </a:p>
        </p:txBody>
      </p:sp>
      <p:sp>
        <p:nvSpPr>
          <p:cNvPr id="8" name="Rectangle 7">
            <a:extLst>
              <a:ext uri="{FF2B5EF4-FFF2-40B4-BE49-F238E27FC236}">
                <a16:creationId xmlns:a16="http://schemas.microsoft.com/office/drawing/2014/main" id="{6B322F68-670D-45A0-A54F-7E70BCEAED3F}"/>
              </a:ext>
            </a:extLst>
          </p:cNvPr>
          <p:cNvSpPr/>
          <p:nvPr userDrawn="1"/>
        </p:nvSpPr>
        <p:spPr>
          <a:xfrm>
            <a:off x="0" y="6794309"/>
            <a:ext cx="9980476" cy="6369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Rectangle 9">
            <a:extLst>
              <a:ext uri="{FF2B5EF4-FFF2-40B4-BE49-F238E27FC236}">
                <a16:creationId xmlns:a16="http://schemas.microsoft.com/office/drawing/2014/main" id="{E69B5F15-353A-4344-8D61-F4E25AA9FB6C}"/>
              </a:ext>
            </a:extLst>
          </p:cNvPr>
          <p:cNvSpPr/>
          <p:nvPr userDrawn="1"/>
        </p:nvSpPr>
        <p:spPr>
          <a:xfrm>
            <a:off x="0" y="0"/>
            <a:ext cx="9980476" cy="6369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ectangle 10">
            <a:extLst>
              <a:ext uri="{FF2B5EF4-FFF2-40B4-BE49-F238E27FC236}">
                <a16:creationId xmlns:a16="http://schemas.microsoft.com/office/drawing/2014/main" id="{2FA0C0AA-FCE8-4A7F-928A-54C96BBA9053}"/>
              </a:ext>
            </a:extLst>
          </p:cNvPr>
          <p:cNvSpPr/>
          <p:nvPr userDrawn="1"/>
        </p:nvSpPr>
        <p:spPr>
          <a:xfrm rot="5400000">
            <a:off x="-3378441" y="3410285"/>
            <a:ext cx="6826157" cy="692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946163275"/>
      </p:ext>
    </p:extLst>
  </p:cSld>
  <p:clrMap bg1="lt1" tx1="dk1" bg2="lt2" tx2="dk2" accent1="accent1" accent2="accent2" accent3="accent3" accent4="accent4" accent5="accent5" accent6="accent6" hlink="hlink" folHlink="folHlink"/>
  <p:sldLayoutIdLst>
    <p:sldLayoutId id="2147483649" r:id="rId1"/>
    <p:sldLayoutId id="2147483662" r:id="rId2"/>
    <p:sldLayoutId id="2147483663" r:id="rId3"/>
    <p:sldLayoutId id="2147483658" r:id="rId4"/>
    <p:sldLayoutId id="2147483665" r:id="rId5"/>
    <p:sldLayoutId id="2147483659" r:id="rId6"/>
    <p:sldLayoutId id="2147483660" r:id="rId7"/>
    <p:sldLayoutId id="2147483664" r:id="rId8"/>
    <p:sldLayoutId id="2147483650" r:id="rId9"/>
    <p:sldLayoutId id="2147483656" r:id="rId10"/>
    <p:sldLayoutId id="2147483657" r:id="rId11"/>
    <p:sldLayoutId id="2147483654" r:id="rId12"/>
    <p:sldLayoutId id="2147483666" r:id="rId13"/>
    <p:sldLayoutId id="2147483667" r:id="rId14"/>
    <p:sldLayoutId id="2147483668" r:id="rId15"/>
    <p:sldLayoutId id="2147483669" r:id="rId16"/>
    <p:sldLayoutId id="2147483670" r:id="rId17"/>
    <p:sldLayoutId id="2147483671" r:id="rId18"/>
    <p:sldLayoutId id="2147483672" r:id="rId19"/>
    <p:sldLayoutId id="2147483655" r:id="rId20"/>
  </p:sldLayoutIdLst>
  <p:hf hdr="0" ftr="0" dt="0"/>
  <p:txStyles>
    <p:titleStyle>
      <a:lvl1pPr algn="l" defTabSz="914400" rtl="0" eaLnBrk="1" latinLnBrk="0" hangingPunct="1">
        <a:lnSpc>
          <a:spcPct val="90000"/>
        </a:lnSpc>
        <a:spcBef>
          <a:spcPct val="0"/>
        </a:spcBef>
        <a:buNone/>
        <a:defRPr sz="3200" b="1" kern="1200" cap="all" spc="-150" baseline="0">
          <a:solidFill>
            <a:schemeClr val="tx1"/>
          </a:solidFill>
          <a:latin typeface="+mj-lt"/>
          <a:ea typeface="+mj-ea"/>
          <a:cs typeface="+mj-cs"/>
        </a:defRPr>
      </a:lvl1pPr>
    </p:titleStyle>
    <p:body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9.xml"/><Relationship Id="rId4" Type="http://schemas.openxmlformats.org/officeDocument/2006/relationships/image" Target="../media/image17.png"/></Relationships>
</file>

<file path=ppt/slides/_rels/slide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9.xml"/></Relationships>
</file>

<file path=ppt/slides/_rels/slide27.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E2F2BFDF-E9F2-4569-A9F2-E1FFCB7FB82D}"/>
              </a:ext>
            </a:extLst>
          </p:cNvPr>
          <p:cNvSpPr txBox="1"/>
          <p:nvPr/>
        </p:nvSpPr>
        <p:spPr>
          <a:xfrm>
            <a:off x="2640014" y="4733418"/>
            <a:ext cx="4657429" cy="584194"/>
          </a:xfrm>
          <a:prstGeom prst="rect">
            <a:avLst/>
          </a:prstGeom>
          <a:noFill/>
        </p:spPr>
        <p:txBody>
          <a:bodyPr wrap="square" lIns="0" tIns="36000" rIns="0" bIns="0" rtlCol="0">
            <a:spAutoFit/>
          </a:bodyPr>
          <a:lstStyle/>
          <a:p>
            <a:pPr algn="ctr">
              <a:lnSpc>
                <a:spcPts val="1400"/>
              </a:lnSpc>
            </a:pPr>
            <a:r>
              <a:rPr lang="en-US" sz="1600" b="1" spc="-100" baseline="0" dirty="0">
                <a:solidFill>
                  <a:schemeClr val="tx1">
                    <a:lumMod val="65000"/>
                    <a:lumOff val="35000"/>
                  </a:schemeClr>
                </a:solidFill>
                <a:latin typeface="Consolas" panose="020B0609020204030204" pitchFamily="49" charset="0"/>
              </a:rPr>
              <a:t>DINAS PERTANAHAN DAN  TATA RUANG </a:t>
            </a:r>
          </a:p>
          <a:p>
            <a:pPr algn="ctr">
              <a:lnSpc>
                <a:spcPts val="1400"/>
              </a:lnSpc>
            </a:pPr>
            <a:r>
              <a:rPr lang="en-US" sz="1600" b="1" spc="-100" dirty="0">
                <a:solidFill>
                  <a:schemeClr val="tx1">
                    <a:lumMod val="65000"/>
                    <a:lumOff val="35000"/>
                  </a:schemeClr>
                </a:solidFill>
                <a:latin typeface="Consolas" panose="020B0609020204030204" pitchFamily="49" charset="0"/>
              </a:rPr>
              <a:t>(KUNDHA NITI MANDALA SARTA TATA SASANA)</a:t>
            </a:r>
          </a:p>
          <a:p>
            <a:pPr algn="ctr">
              <a:lnSpc>
                <a:spcPts val="1400"/>
              </a:lnSpc>
            </a:pPr>
            <a:r>
              <a:rPr lang="en-US" sz="1600" b="1" spc="-100" dirty="0">
                <a:solidFill>
                  <a:schemeClr val="tx1">
                    <a:lumMod val="65000"/>
                    <a:lumOff val="35000"/>
                  </a:schemeClr>
                </a:solidFill>
                <a:latin typeface="Consolas" panose="020B0609020204030204" pitchFamily="49" charset="0"/>
              </a:rPr>
              <a:t>KABUPATEN GUNUNGKIDUL</a:t>
            </a:r>
            <a:endParaRPr lang="en-US" sz="1600" b="1" spc="-100" baseline="0" dirty="0">
              <a:solidFill>
                <a:schemeClr val="tx1">
                  <a:lumMod val="65000"/>
                  <a:lumOff val="35000"/>
                </a:schemeClr>
              </a:solidFill>
              <a:latin typeface="Consolas" panose="020B0609020204030204" pitchFamily="49" charset="0"/>
            </a:endParaRPr>
          </a:p>
        </p:txBody>
      </p:sp>
      <p:sp>
        <p:nvSpPr>
          <p:cNvPr id="3" name="Title 2">
            <a:extLst>
              <a:ext uri="{FF2B5EF4-FFF2-40B4-BE49-F238E27FC236}">
                <a16:creationId xmlns:a16="http://schemas.microsoft.com/office/drawing/2014/main" id="{200B3D2B-613A-41BE-987D-E6A1324B456D}"/>
              </a:ext>
            </a:extLst>
          </p:cNvPr>
          <p:cNvSpPr>
            <a:spLocks noGrp="1"/>
          </p:cNvSpPr>
          <p:nvPr>
            <p:ph type="ctrTitle"/>
          </p:nvPr>
        </p:nvSpPr>
        <p:spPr>
          <a:xfrm>
            <a:off x="1014958" y="1540388"/>
            <a:ext cx="7480971" cy="1192039"/>
          </a:xfrm>
        </p:spPr>
        <p:txBody>
          <a:bodyPr/>
          <a:lstStyle/>
          <a:p>
            <a:pPr algn="ctr"/>
            <a:r>
              <a:rPr lang="en-US" sz="4000" dirty="0"/>
              <a:t>BIMBINGAN TEKNIS</a:t>
            </a:r>
            <a:br>
              <a:rPr lang="en-US" sz="4000" dirty="0"/>
            </a:br>
            <a:r>
              <a:rPr lang="en-US" sz="4000" dirty="0"/>
              <a:t>PEMBUATAN DATA GEOSPASIAL</a:t>
            </a:r>
          </a:p>
        </p:txBody>
      </p:sp>
      <p:pic>
        <p:nvPicPr>
          <p:cNvPr id="7" name="Picture Placeholder 6">
            <a:extLst>
              <a:ext uri="{FF2B5EF4-FFF2-40B4-BE49-F238E27FC236}">
                <a16:creationId xmlns:a16="http://schemas.microsoft.com/office/drawing/2014/main" id="{C0BA96B3-F713-41B0-A2E3-15E9039E4743}"/>
              </a:ext>
            </a:extLst>
          </p:cNvPr>
          <p:cNvPicPr>
            <a:picLocks noGrp="1" noChangeAspect="1"/>
          </p:cNvPicPr>
          <p:nvPr>
            <p:ph type="pic" sz="quarter" idx="13"/>
          </p:nvPr>
        </p:nvPicPr>
        <p:blipFill rotWithShape="1">
          <a:blip r:embed="rId3"/>
          <a:srcRect t="818" r="4244" b="23322"/>
          <a:stretch/>
        </p:blipFill>
        <p:spPr>
          <a:xfrm rot="16200000">
            <a:off x="7279316" y="1945316"/>
            <a:ext cx="6863093" cy="2962275"/>
          </a:xfrm>
        </p:spPr>
      </p:pic>
    </p:spTree>
    <p:extLst>
      <p:ext uri="{BB962C8B-B14F-4D97-AF65-F5344CB8AC3E}">
        <p14:creationId xmlns:p14="http://schemas.microsoft.com/office/powerpoint/2010/main" val="38999616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Text Placeholder 2">
            <a:extLst>
              <a:ext uri="{FF2B5EF4-FFF2-40B4-BE49-F238E27FC236}">
                <a16:creationId xmlns:a16="http://schemas.microsoft.com/office/drawing/2014/main" id="{B44826DF-6A28-4EF4-BB19-0B60DD76F1A3}"/>
              </a:ext>
            </a:extLst>
          </p:cNvPr>
          <p:cNvSpPr>
            <a:spLocks noGrp="1"/>
          </p:cNvSpPr>
          <p:nvPr>
            <p:ph type="body" sz="quarter" idx="15"/>
          </p:nvPr>
        </p:nvSpPr>
        <p:spPr>
          <a:xfrm>
            <a:off x="1741168" y="2215803"/>
            <a:ext cx="8585375" cy="2595893"/>
          </a:xfrm>
        </p:spPr>
        <p:txBody>
          <a:bodyPr/>
          <a:lstStyle/>
          <a:p>
            <a:pPr marL="342900" indent="-342900" algn="ctr">
              <a:lnSpc>
                <a:spcPct val="150000"/>
              </a:lnSpc>
              <a:buFont typeface="Arial" panose="020B0604020202020204" pitchFamily="34" charset="0"/>
              <a:buChar char="•"/>
            </a:pPr>
            <a:r>
              <a:rPr lang="en-US" sz="3600" b="1" dirty="0">
                <a:latin typeface="Arial Black" panose="020B0A04020102020204" pitchFamily="34" charset="0"/>
              </a:rPr>
              <a:t>PEMBUATAN DATA GEOSPASIAL</a:t>
            </a:r>
          </a:p>
          <a:p>
            <a:pPr marL="342900" indent="-342900" algn="ctr">
              <a:lnSpc>
                <a:spcPct val="150000"/>
              </a:lnSpc>
              <a:buFont typeface="Arial" panose="020B0604020202020204" pitchFamily="34" charset="0"/>
              <a:buChar char="•"/>
            </a:pPr>
            <a:r>
              <a:rPr lang="en-US" sz="3600" b="1" dirty="0">
                <a:latin typeface="Arial Black" panose="020B0A04020102020204" pitchFamily="34" charset="0"/>
              </a:rPr>
              <a:t>BAGI PAKAI DATA GEOSPASIAL</a:t>
            </a:r>
            <a:endParaRPr lang="en-ID" sz="3600" b="1" dirty="0">
              <a:latin typeface="Arial Black" panose="020B0A04020102020204" pitchFamily="34" charset="0"/>
            </a:endParaRPr>
          </a:p>
        </p:txBody>
      </p:sp>
    </p:spTree>
    <p:extLst>
      <p:ext uri="{BB962C8B-B14F-4D97-AF65-F5344CB8AC3E}">
        <p14:creationId xmlns:p14="http://schemas.microsoft.com/office/powerpoint/2010/main" val="33423442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487150-C280-420E-A0F9-7197AE5D9A19}"/>
              </a:ext>
            </a:extLst>
          </p:cNvPr>
          <p:cNvSpPr>
            <a:spLocks noGrp="1"/>
          </p:cNvSpPr>
          <p:nvPr>
            <p:ph type="ctrTitle"/>
          </p:nvPr>
        </p:nvSpPr>
        <p:spPr>
          <a:xfrm>
            <a:off x="496479" y="301748"/>
            <a:ext cx="11230923" cy="816838"/>
          </a:xfrm>
        </p:spPr>
        <p:txBody>
          <a:bodyPr/>
          <a:lstStyle/>
          <a:p>
            <a:r>
              <a:rPr lang="en-US" sz="3600" dirty="0"/>
              <a:t>PEMBUATAN DATA GEOSPASIAL</a:t>
            </a:r>
            <a:endParaRPr lang="en-ID" sz="3600" dirty="0"/>
          </a:p>
        </p:txBody>
      </p:sp>
      <p:sp>
        <p:nvSpPr>
          <p:cNvPr id="7" name="Text Placeholder 2">
            <a:extLst>
              <a:ext uri="{FF2B5EF4-FFF2-40B4-BE49-F238E27FC236}">
                <a16:creationId xmlns:a16="http://schemas.microsoft.com/office/drawing/2014/main" id="{D0210777-136F-4BD3-BB96-12751E31CD7E}"/>
              </a:ext>
            </a:extLst>
          </p:cNvPr>
          <p:cNvSpPr>
            <a:spLocks noGrp="1"/>
          </p:cNvSpPr>
          <p:nvPr>
            <p:ph type="body" sz="quarter" idx="15"/>
          </p:nvPr>
        </p:nvSpPr>
        <p:spPr>
          <a:xfrm>
            <a:off x="1803312" y="2508767"/>
            <a:ext cx="8585375" cy="1592716"/>
          </a:xfrm>
        </p:spPr>
        <p:txBody>
          <a:bodyPr/>
          <a:lstStyle/>
          <a:p>
            <a:pPr algn="ctr">
              <a:lnSpc>
                <a:spcPct val="200000"/>
              </a:lnSpc>
            </a:pPr>
            <a:r>
              <a:rPr lang="en-US" sz="3600" dirty="0" err="1">
                <a:highlight>
                  <a:srgbClr val="00FF00"/>
                </a:highlight>
                <a:latin typeface="Arial Rounded MT Bold" panose="020F0704030504030204" pitchFamily="34" charset="0"/>
              </a:rPr>
              <a:t>Membuat</a:t>
            </a:r>
            <a:r>
              <a:rPr lang="en-US" sz="3600" dirty="0">
                <a:highlight>
                  <a:srgbClr val="00FF00"/>
                </a:highlight>
                <a:latin typeface="Arial Rounded MT Bold" panose="020F0704030504030204" pitchFamily="34" charset="0"/>
              </a:rPr>
              <a:t> </a:t>
            </a:r>
            <a:r>
              <a:rPr lang="en-US" sz="3600" dirty="0" err="1">
                <a:highlight>
                  <a:srgbClr val="00FF00"/>
                </a:highlight>
                <a:latin typeface="Arial Rounded MT Bold" panose="020F0704030504030204" pitchFamily="34" charset="0"/>
              </a:rPr>
              <a:t>titik</a:t>
            </a:r>
            <a:r>
              <a:rPr lang="en-US" sz="3600" dirty="0">
                <a:highlight>
                  <a:srgbClr val="00FF00"/>
                </a:highlight>
                <a:latin typeface="Arial Rounded MT Bold" panose="020F0704030504030204" pitchFamily="34" charset="0"/>
              </a:rPr>
              <a:t> </a:t>
            </a:r>
            <a:r>
              <a:rPr lang="en-US" sz="3600" dirty="0" err="1">
                <a:highlight>
                  <a:srgbClr val="00FF00"/>
                </a:highlight>
                <a:latin typeface="Arial Rounded MT Bold" panose="020F0704030504030204" pitchFamily="34" charset="0"/>
              </a:rPr>
              <a:t>koordinat</a:t>
            </a:r>
            <a:endParaRPr lang="en-ID" sz="3600" dirty="0">
              <a:highlight>
                <a:srgbClr val="00FF00"/>
              </a:highlight>
              <a:latin typeface="Arial Rounded MT Bold" panose="020F0704030504030204" pitchFamily="34" charset="0"/>
            </a:endParaRPr>
          </a:p>
        </p:txBody>
      </p:sp>
    </p:spTree>
    <p:extLst>
      <p:ext uri="{BB962C8B-B14F-4D97-AF65-F5344CB8AC3E}">
        <p14:creationId xmlns:p14="http://schemas.microsoft.com/office/powerpoint/2010/main" val="17192353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DCF2151-3778-4860-8EFD-6E1B54D12A98}"/>
              </a:ext>
            </a:extLst>
          </p:cNvPr>
          <p:cNvSpPr>
            <a:spLocks noGrp="1"/>
          </p:cNvSpPr>
          <p:nvPr>
            <p:ph type="body" sz="quarter" idx="15"/>
          </p:nvPr>
        </p:nvSpPr>
        <p:spPr>
          <a:xfrm>
            <a:off x="1934663" y="893032"/>
            <a:ext cx="7564443" cy="545151"/>
          </a:xfrm>
        </p:spPr>
        <p:txBody>
          <a:bodyPr/>
          <a:lstStyle/>
          <a:p>
            <a:pPr algn="ctr"/>
            <a:r>
              <a:rPr lang="en-US" sz="3600" b="1" dirty="0">
                <a:latin typeface="Arial Black" panose="020B0A04020102020204" pitchFamily="34" charset="0"/>
              </a:rPr>
              <a:t>MEMBUAT TITIK KOORDINAT</a:t>
            </a:r>
            <a:endParaRPr lang="en-ID" sz="3600" b="1" dirty="0">
              <a:latin typeface="Arial Black" panose="020B0A04020102020204" pitchFamily="34" charset="0"/>
            </a:endParaRPr>
          </a:p>
        </p:txBody>
      </p:sp>
      <p:sp>
        <p:nvSpPr>
          <p:cNvPr id="7" name="Text Placeholder 2">
            <a:extLst>
              <a:ext uri="{FF2B5EF4-FFF2-40B4-BE49-F238E27FC236}">
                <a16:creationId xmlns:a16="http://schemas.microsoft.com/office/drawing/2014/main" id="{6A71B68B-95B7-4935-A5FA-1F4BC96A30BD}"/>
              </a:ext>
            </a:extLst>
          </p:cNvPr>
          <p:cNvSpPr txBox="1">
            <a:spLocks/>
          </p:cNvSpPr>
          <p:nvPr/>
        </p:nvSpPr>
        <p:spPr>
          <a:xfrm>
            <a:off x="1424196" y="2926019"/>
            <a:ext cx="8585375" cy="1592716"/>
          </a:xfrm>
          <a:prstGeom prst="rect">
            <a:avLst/>
          </a:prstGeom>
        </p:spPr>
        <p:txBody>
          <a:bodyPr vert="horz" lIns="0" tIns="0" rIns="0" bIns="0" rtlCol="0">
            <a:noAutofit/>
          </a:bodyPr>
          <a:lstStyle>
            <a:lvl1pPr marL="0" indent="0" algn="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2667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2pPr>
            <a:lvl3pPr marL="542925"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3pPr>
            <a:lvl4pPr marL="809625"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4pPr>
            <a:lvl5pPr marL="1076325"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200000"/>
              </a:lnSpc>
              <a:spcBef>
                <a:spcPts val="1000"/>
              </a:spcBef>
              <a:spcAft>
                <a:spcPts val="0"/>
              </a:spcAft>
              <a:buClrTx/>
              <a:buSzTx/>
              <a:buFont typeface="Arial" panose="020B0604020202020204" pitchFamily="34" charset="0"/>
              <a:buNone/>
              <a:tabLst/>
              <a:defRPr/>
            </a:pPr>
            <a:r>
              <a:rPr kumimoji="0" lang="en-US" sz="3200" b="0" i="0" u="none" strike="noStrike" kern="1200" cap="none" spc="0" normalizeH="0" baseline="0" noProof="0" dirty="0" err="1">
                <a:ln>
                  <a:noFill/>
                </a:ln>
                <a:solidFill>
                  <a:srgbClr val="000000"/>
                </a:solidFill>
                <a:effectLst/>
                <a:uLnTx/>
                <a:uFillTx/>
                <a:latin typeface="Times New Roman"/>
                <a:ea typeface="+mn-ea"/>
                <a:cs typeface="+mn-cs"/>
              </a:rPr>
              <a:t>Menggunakan</a:t>
            </a:r>
            <a:r>
              <a:rPr kumimoji="0" lang="en-US" sz="3200" b="0" i="0" u="none" strike="noStrike" kern="1200" cap="none" spc="0" normalizeH="0" baseline="0" noProof="0" dirty="0">
                <a:ln>
                  <a:noFill/>
                </a:ln>
                <a:solidFill>
                  <a:srgbClr val="000000"/>
                </a:solidFill>
                <a:effectLst/>
                <a:uLnTx/>
                <a:uFillTx/>
                <a:latin typeface="Times New Roman"/>
                <a:ea typeface="+mn-ea"/>
                <a:cs typeface="+mn-cs"/>
              </a:rPr>
              <a:t> </a:t>
            </a:r>
            <a:r>
              <a:rPr kumimoji="0" lang="en-US" sz="3200" b="0" i="0" u="none" strike="noStrike" kern="1200" cap="none" spc="0" normalizeH="0" baseline="0" noProof="0" dirty="0" err="1">
                <a:ln>
                  <a:noFill/>
                </a:ln>
                <a:solidFill>
                  <a:srgbClr val="000000"/>
                </a:solidFill>
                <a:effectLst/>
                <a:uLnTx/>
                <a:uFillTx/>
                <a:latin typeface="Times New Roman"/>
                <a:ea typeface="+mn-ea"/>
                <a:cs typeface="+mn-cs"/>
              </a:rPr>
              <a:t>aplikasi</a:t>
            </a:r>
            <a:r>
              <a:rPr kumimoji="0" lang="en-US" sz="3200" b="0" i="0" u="none" strike="noStrike" kern="1200" cap="none" spc="0" normalizeH="0" baseline="0" noProof="0" dirty="0">
                <a:ln>
                  <a:noFill/>
                </a:ln>
                <a:solidFill>
                  <a:srgbClr val="000000"/>
                </a:solidFill>
                <a:effectLst/>
                <a:uLnTx/>
                <a:uFillTx/>
                <a:latin typeface="Times New Roman"/>
                <a:ea typeface="+mn-ea"/>
                <a:cs typeface="+mn-cs"/>
              </a:rPr>
              <a:t> google maps, google earth</a:t>
            </a:r>
            <a:endParaRPr kumimoji="0" lang="en-ID" sz="3200" b="0" i="0" u="none" strike="noStrike" kern="1200" cap="none" spc="0" normalizeH="0" baseline="0" noProof="0" dirty="0">
              <a:ln>
                <a:noFill/>
              </a:ln>
              <a:solidFill>
                <a:srgbClr val="000000"/>
              </a:solidFill>
              <a:effectLst/>
              <a:uLnTx/>
              <a:uFillTx/>
              <a:latin typeface="Times New Roman"/>
              <a:ea typeface="+mn-ea"/>
              <a:cs typeface="+mn-cs"/>
            </a:endParaRPr>
          </a:p>
        </p:txBody>
      </p:sp>
    </p:spTree>
    <p:extLst>
      <p:ext uri="{BB962C8B-B14F-4D97-AF65-F5344CB8AC3E}">
        <p14:creationId xmlns:p14="http://schemas.microsoft.com/office/powerpoint/2010/main" val="9531936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DAA960-5DEA-4A7C-9549-FAE69CFACA5D}"/>
              </a:ext>
            </a:extLst>
          </p:cNvPr>
          <p:cNvSpPr>
            <a:spLocks noGrp="1"/>
          </p:cNvSpPr>
          <p:nvPr>
            <p:ph type="ctrTitle"/>
          </p:nvPr>
        </p:nvSpPr>
        <p:spPr>
          <a:xfrm>
            <a:off x="168675" y="532568"/>
            <a:ext cx="8324540" cy="452854"/>
          </a:xfrm>
        </p:spPr>
        <p:txBody>
          <a:bodyPr/>
          <a:lstStyle/>
          <a:p>
            <a:r>
              <a:rPr lang="en-US" sz="4000" dirty="0"/>
              <a:t>TIPE TITIK KOORDINAT</a:t>
            </a:r>
            <a:endParaRPr lang="en-ID" sz="4000" dirty="0"/>
          </a:p>
        </p:txBody>
      </p:sp>
      <p:sp>
        <p:nvSpPr>
          <p:cNvPr id="3" name="Text Placeholder 2">
            <a:extLst>
              <a:ext uri="{FF2B5EF4-FFF2-40B4-BE49-F238E27FC236}">
                <a16:creationId xmlns:a16="http://schemas.microsoft.com/office/drawing/2014/main" id="{11A9E3EB-E9E7-477B-A45B-8F3ADF58069A}"/>
              </a:ext>
            </a:extLst>
          </p:cNvPr>
          <p:cNvSpPr>
            <a:spLocks noGrp="1"/>
          </p:cNvSpPr>
          <p:nvPr>
            <p:ph type="body" sz="quarter" idx="15"/>
          </p:nvPr>
        </p:nvSpPr>
        <p:spPr>
          <a:xfrm>
            <a:off x="1506489" y="1740024"/>
            <a:ext cx="6986726" cy="3568823"/>
          </a:xfrm>
        </p:spPr>
        <p:txBody>
          <a:bodyPr/>
          <a:lstStyle/>
          <a:p>
            <a:pPr marL="571500" indent="-571500" algn="l">
              <a:lnSpc>
                <a:spcPct val="150000"/>
              </a:lnSpc>
              <a:buFont typeface="Wingdings" panose="05000000000000000000" pitchFamily="2" charset="2"/>
              <a:buChar char="Ø"/>
            </a:pPr>
            <a:r>
              <a:rPr lang="en-ID" sz="3600" dirty="0">
                <a:highlight>
                  <a:srgbClr val="FFFF00"/>
                </a:highlight>
                <a:latin typeface="Trebuchet MS" panose="020B0603020202020204" pitchFamily="34" charset="0"/>
              </a:rPr>
              <a:t>-7.966273, 110.602739</a:t>
            </a:r>
          </a:p>
          <a:p>
            <a:pPr marL="571500" indent="-571500" algn="l">
              <a:lnSpc>
                <a:spcPct val="150000"/>
              </a:lnSpc>
              <a:buFont typeface="Wingdings" panose="05000000000000000000" pitchFamily="2" charset="2"/>
              <a:buChar char="Ø"/>
            </a:pPr>
            <a:r>
              <a:rPr lang="en-ID" sz="3600" dirty="0">
                <a:latin typeface="Trebuchet MS" panose="020B0603020202020204" pitchFamily="34" charset="0"/>
              </a:rPr>
              <a:t>7°57'58.6"S 110°36'09.9"E</a:t>
            </a:r>
          </a:p>
          <a:p>
            <a:pPr marL="571500" indent="-571500" algn="l">
              <a:lnSpc>
                <a:spcPct val="150000"/>
              </a:lnSpc>
              <a:buFont typeface="Wingdings" panose="05000000000000000000" pitchFamily="2" charset="2"/>
              <a:buChar char="Ø"/>
            </a:pPr>
            <a:r>
              <a:rPr lang="en-ID" sz="3600" dirty="0">
                <a:latin typeface="Trebuchet MS" panose="020B0603020202020204" pitchFamily="34" charset="0"/>
              </a:rPr>
              <a:t>318331,3  625442 </a:t>
            </a:r>
          </a:p>
          <a:p>
            <a:pPr marL="571500" indent="-571500" algn="l">
              <a:lnSpc>
                <a:spcPct val="150000"/>
              </a:lnSpc>
              <a:buFont typeface="Wingdings" panose="05000000000000000000" pitchFamily="2" charset="2"/>
              <a:buChar char="Ø"/>
            </a:pPr>
            <a:r>
              <a:rPr lang="en-ID" sz="3600" dirty="0">
                <a:latin typeface="Trebuchet MS" panose="020B0603020202020204" pitchFamily="34" charset="0"/>
              </a:rPr>
              <a:t>427230 9113163  </a:t>
            </a:r>
          </a:p>
          <a:p>
            <a:pPr>
              <a:lnSpc>
                <a:spcPct val="150000"/>
              </a:lnSpc>
            </a:pPr>
            <a:endParaRPr lang="en-ID" sz="3600" dirty="0">
              <a:latin typeface="Trebuchet MS" panose="020B0603020202020204" pitchFamily="34" charset="0"/>
            </a:endParaRPr>
          </a:p>
        </p:txBody>
      </p:sp>
    </p:spTree>
    <p:extLst>
      <p:ext uri="{BB962C8B-B14F-4D97-AF65-F5344CB8AC3E}">
        <p14:creationId xmlns:p14="http://schemas.microsoft.com/office/powerpoint/2010/main" val="9149907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51A1061-BD3A-4E4E-84D5-639B6A66A325}"/>
              </a:ext>
            </a:extLst>
          </p:cNvPr>
          <p:cNvSpPr>
            <a:spLocks noGrp="1"/>
          </p:cNvSpPr>
          <p:nvPr>
            <p:ph type="title"/>
          </p:nvPr>
        </p:nvSpPr>
        <p:spPr>
          <a:xfrm>
            <a:off x="884760" y="1302011"/>
            <a:ext cx="10221205" cy="4051224"/>
          </a:xfrm>
        </p:spPr>
        <p:txBody>
          <a:bodyPr/>
          <a:lstStyle/>
          <a:p>
            <a:pPr algn="ctr"/>
            <a:r>
              <a:rPr lang="en-US" sz="4800" dirty="0"/>
              <a:t>APLIKASI YANG DIGUNAKAN</a:t>
            </a:r>
            <a:br>
              <a:rPr lang="en-US" sz="4800" dirty="0"/>
            </a:br>
            <a:br>
              <a:rPr lang="en-US" sz="4800" dirty="0"/>
            </a:br>
            <a:r>
              <a:rPr lang="en-US" sz="5400" b="0" cap="none" dirty="0">
                <a:latin typeface="Dubai Medium" panose="020B0603030403030204" pitchFamily="34" charset="-78"/>
                <a:cs typeface="Dubai Medium" panose="020B0603030403030204" pitchFamily="34" charset="-78"/>
              </a:rPr>
              <a:t>1.Google Earth</a:t>
            </a:r>
            <a:br>
              <a:rPr lang="en-US" sz="5400" b="0" cap="none" dirty="0">
                <a:latin typeface="Dubai Medium" panose="020B0603030403030204" pitchFamily="34" charset="-78"/>
                <a:cs typeface="Dubai Medium" panose="020B0603030403030204" pitchFamily="34" charset="-78"/>
              </a:rPr>
            </a:br>
            <a:r>
              <a:rPr lang="en-US" sz="5400" b="0" cap="none" dirty="0">
                <a:latin typeface="Dubai Medium" panose="020B0603030403030204" pitchFamily="34" charset="-78"/>
                <a:cs typeface="Dubai Medium" panose="020B0603030403030204" pitchFamily="34" charset="-78"/>
              </a:rPr>
              <a:t>2.Quantumgis (</a:t>
            </a:r>
            <a:r>
              <a:rPr lang="en-US" sz="5400" b="0" cap="none" dirty="0" err="1">
                <a:latin typeface="Dubai Medium" panose="020B0603030403030204" pitchFamily="34" charset="-78"/>
                <a:cs typeface="Dubai Medium" panose="020B0603030403030204" pitchFamily="34" charset="-78"/>
              </a:rPr>
              <a:t>Qgis</a:t>
            </a:r>
            <a:r>
              <a:rPr lang="en-US" sz="5400" b="0" cap="none" dirty="0">
                <a:latin typeface="Dubai Medium" panose="020B0603030403030204" pitchFamily="34" charset="-78"/>
                <a:cs typeface="Dubai Medium" panose="020B0603030403030204" pitchFamily="34" charset="-78"/>
              </a:rPr>
              <a:t>)</a:t>
            </a:r>
            <a:br>
              <a:rPr lang="en-US" sz="5400" b="0" cap="none" dirty="0">
                <a:latin typeface="Dubai Medium" panose="020B0603030403030204" pitchFamily="34" charset="-78"/>
                <a:cs typeface="Dubai Medium" panose="020B0603030403030204" pitchFamily="34" charset="-78"/>
              </a:rPr>
            </a:br>
            <a:r>
              <a:rPr lang="en-US" sz="5400" b="0" cap="none" dirty="0">
                <a:latin typeface="Dubai Medium" panose="020B0603030403030204" pitchFamily="34" charset="-78"/>
                <a:cs typeface="Dubai Medium" panose="020B0603030403030204" pitchFamily="34" charset="-78"/>
              </a:rPr>
              <a:t>3.Arcgis</a:t>
            </a:r>
            <a:endParaRPr lang="en-ID" sz="4800" b="0" dirty="0">
              <a:latin typeface="Dubai Medium" panose="020B0603030403030204" pitchFamily="34" charset="-78"/>
              <a:cs typeface="Dubai Medium" panose="020B0603030403030204" pitchFamily="34" charset="-78"/>
            </a:endParaRPr>
          </a:p>
        </p:txBody>
      </p:sp>
    </p:spTree>
    <p:extLst>
      <p:ext uri="{BB962C8B-B14F-4D97-AF65-F5344CB8AC3E}">
        <p14:creationId xmlns:p14="http://schemas.microsoft.com/office/powerpoint/2010/main" val="10679212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273F73C-A62A-47F0-AA07-281081A27CF6}"/>
              </a:ext>
            </a:extLst>
          </p:cNvPr>
          <p:cNvSpPr>
            <a:spLocks noGrp="1"/>
          </p:cNvSpPr>
          <p:nvPr>
            <p:ph type="sldNum" sz="quarter" idx="33"/>
          </p:nvPr>
        </p:nvSpPr>
        <p:spPr/>
        <p:txBody>
          <a:bodyPr/>
          <a:lstStyle/>
          <a:p>
            <a:fld id="{19B51A1E-902D-48AF-9020-955120F399B6}" type="slidenum">
              <a:rPr lang="en-US" noProof="0" smtClean="0"/>
              <a:pPr/>
              <a:t>15</a:t>
            </a:fld>
            <a:endParaRPr lang="en-US" noProof="0" dirty="0"/>
          </a:p>
        </p:txBody>
      </p:sp>
      <p:sp>
        <p:nvSpPr>
          <p:cNvPr id="4" name="Rectangle 3">
            <a:extLst>
              <a:ext uri="{FF2B5EF4-FFF2-40B4-BE49-F238E27FC236}">
                <a16:creationId xmlns:a16="http://schemas.microsoft.com/office/drawing/2014/main" id="{8ED11878-974A-40CB-96AF-A1A57AA239DA}"/>
              </a:ext>
            </a:extLst>
          </p:cNvPr>
          <p:cNvSpPr/>
          <p:nvPr/>
        </p:nvSpPr>
        <p:spPr>
          <a:xfrm>
            <a:off x="1406981" y="2856887"/>
            <a:ext cx="11422603" cy="523220"/>
          </a:xfrm>
          <a:prstGeom prst="rect">
            <a:avLst/>
          </a:prstGeom>
        </p:spPr>
        <p:txBody>
          <a:bodyPr wrap="square">
            <a:spAutoFit/>
          </a:bodyPr>
          <a:lstStyle/>
          <a:p>
            <a:pPr marL="37465" marR="2418080" algn="ctr">
              <a:spcBef>
                <a:spcPts val="200"/>
              </a:spcBef>
              <a:spcAft>
                <a:spcPts val="0"/>
              </a:spcAft>
            </a:pPr>
            <a:r>
              <a:rPr lang="en-US" sz="2800" b="1" spc="-5" dirty="0">
                <a:latin typeface="Calibri" panose="020F0502020204030204" pitchFamily="34" charset="0"/>
                <a:ea typeface="Calibri" panose="020F0502020204030204" pitchFamily="34" charset="0"/>
              </a:rPr>
              <a:t>PE</a:t>
            </a:r>
            <a:r>
              <a:rPr lang="en-US" sz="2800" b="1" dirty="0">
                <a:latin typeface="Calibri" panose="020F0502020204030204" pitchFamily="34" charset="0"/>
                <a:ea typeface="Calibri" panose="020F0502020204030204" pitchFamily="34" charset="0"/>
              </a:rPr>
              <a:t>M</a:t>
            </a:r>
            <a:r>
              <a:rPr lang="en-US" sz="2800" b="1" spc="-10" dirty="0">
                <a:latin typeface="Calibri" panose="020F0502020204030204" pitchFamily="34" charset="0"/>
                <a:ea typeface="Calibri" panose="020F0502020204030204" pitchFamily="34" charset="0"/>
              </a:rPr>
              <a:t>B</a:t>
            </a:r>
            <a:r>
              <a:rPr lang="en-US" sz="2800" b="1" spc="-35" dirty="0">
                <a:latin typeface="Calibri" panose="020F0502020204030204" pitchFamily="34" charset="0"/>
                <a:ea typeface="Calibri" panose="020F0502020204030204" pitchFamily="34" charset="0"/>
              </a:rPr>
              <a:t>U</a:t>
            </a:r>
            <a:r>
              <a:rPr lang="en-US" sz="2800" b="1" spc="-110" dirty="0">
                <a:latin typeface="Calibri" panose="020F0502020204030204" pitchFamily="34" charset="0"/>
                <a:ea typeface="Calibri" panose="020F0502020204030204" pitchFamily="34" charset="0"/>
              </a:rPr>
              <a:t>A</a:t>
            </a:r>
            <a:r>
              <a:rPr lang="en-US" sz="2800" b="1" spc="-115" dirty="0">
                <a:latin typeface="Calibri" panose="020F0502020204030204" pitchFamily="34" charset="0"/>
                <a:ea typeface="Calibri" panose="020F0502020204030204" pitchFamily="34" charset="0"/>
              </a:rPr>
              <a:t>T</a:t>
            </a:r>
            <a:r>
              <a:rPr lang="en-US" sz="2800" b="1" spc="-10" dirty="0">
                <a:latin typeface="Calibri" panose="020F0502020204030204" pitchFamily="34" charset="0"/>
                <a:ea typeface="Calibri" panose="020F0502020204030204" pitchFamily="34" charset="0"/>
              </a:rPr>
              <a:t>A</a:t>
            </a:r>
            <a:r>
              <a:rPr lang="en-US" sz="2800" b="1" dirty="0">
                <a:latin typeface="Calibri" panose="020F0502020204030204" pitchFamily="34" charset="0"/>
                <a:ea typeface="Calibri" panose="020F0502020204030204" pitchFamily="34" charset="0"/>
              </a:rPr>
              <a:t>N</a:t>
            </a:r>
            <a:r>
              <a:rPr lang="en-US" sz="2800" b="1" spc="20" dirty="0">
                <a:latin typeface="Calibri" panose="020F0502020204030204" pitchFamily="34" charset="0"/>
                <a:ea typeface="Calibri" panose="020F0502020204030204" pitchFamily="34" charset="0"/>
              </a:rPr>
              <a:t> </a:t>
            </a:r>
            <a:r>
              <a:rPr lang="en-US" sz="2800" b="1" spc="-40" dirty="0">
                <a:latin typeface="Calibri" panose="020F0502020204030204" pitchFamily="34" charset="0"/>
                <a:ea typeface="Calibri" panose="020F0502020204030204" pitchFamily="34" charset="0"/>
              </a:rPr>
              <a:t>D</a:t>
            </a:r>
            <a:r>
              <a:rPr lang="en-US" sz="2800" b="1" spc="-110" dirty="0">
                <a:latin typeface="Calibri" panose="020F0502020204030204" pitchFamily="34" charset="0"/>
                <a:ea typeface="Calibri" panose="020F0502020204030204" pitchFamily="34" charset="0"/>
              </a:rPr>
              <a:t>A</a:t>
            </a:r>
            <a:r>
              <a:rPr lang="en-US" sz="2800" b="1" spc="-115" dirty="0">
                <a:latin typeface="Calibri" panose="020F0502020204030204" pitchFamily="34" charset="0"/>
                <a:ea typeface="Calibri" panose="020F0502020204030204" pitchFamily="34" charset="0"/>
              </a:rPr>
              <a:t>T</a:t>
            </a:r>
            <a:r>
              <a:rPr lang="en-US" sz="2800" b="1" dirty="0">
                <a:latin typeface="Calibri" panose="020F0502020204030204" pitchFamily="34" charset="0"/>
                <a:ea typeface="Calibri" panose="020F0502020204030204" pitchFamily="34" charset="0"/>
              </a:rPr>
              <a:t>A</a:t>
            </a:r>
            <a:r>
              <a:rPr lang="en-US" sz="2800" b="1" spc="-10" dirty="0">
                <a:latin typeface="Calibri" panose="020F0502020204030204" pitchFamily="34" charset="0"/>
                <a:ea typeface="Calibri" panose="020F0502020204030204" pitchFamily="34" charset="0"/>
              </a:rPr>
              <a:t> </a:t>
            </a:r>
            <a:r>
              <a:rPr lang="en-US" sz="2800" b="1" spc="10" dirty="0">
                <a:latin typeface="Calibri" panose="020F0502020204030204" pitchFamily="34" charset="0"/>
                <a:ea typeface="Calibri" panose="020F0502020204030204" pitchFamily="34" charset="0"/>
              </a:rPr>
              <a:t>G</a:t>
            </a:r>
            <a:r>
              <a:rPr lang="en-US" sz="2800" b="1" spc="-25" dirty="0">
                <a:latin typeface="Calibri" panose="020F0502020204030204" pitchFamily="34" charset="0"/>
                <a:ea typeface="Calibri" panose="020F0502020204030204" pitchFamily="34" charset="0"/>
              </a:rPr>
              <a:t>E</a:t>
            </a:r>
            <a:r>
              <a:rPr lang="en-US" sz="2800" b="1" spc="-5" dirty="0">
                <a:latin typeface="Calibri" panose="020F0502020204030204" pitchFamily="34" charset="0"/>
                <a:ea typeface="Calibri" panose="020F0502020204030204" pitchFamily="34" charset="0"/>
              </a:rPr>
              <a:t>O</a:t>
            </a:r>
            <a:r>
              <a:rPr lang="en-US" sz="2800" b="1" dirty="0">
                <a:latin typeface="Calibri" panose="020F0502020204030204" pitchFamily="34" charset="0"/>
                <a:ea typeface="Calibri" panose="020F0502020204030204" pitchFamily="34" charset="0"/>
              </a:rPr>
              <a:t>S</a:t>
            </a:r>
            <a:r>
              <a:rPr lang="en-US" sz="2800" b="1" spc="-85" dirty="0">
                <a:latin typeface="Calibri" panose="020F0502020204030204" pitchFamily="34" charset="0"/>
                <a:ea typeface="Calibri" panose="020F0502020204030204" pitchFamily="34" charset="0"/>
              </a:rPr>
              <a:t>P</a:t>
            </a:r>
            <a:r>
              <a:rPr lang="en-US" sz="2800" b="1" spc="-10" dirty="0">
                <a:latin typeface="Calibri" panose="020F0502020204030204" pitchFamily="34" charset="0"/>
                <a:ea typeface="Calibri" panose="020F0502020204030204" pitchFamily="34" charset="0"/>
              </a:rPr>
              <a:t>A</a:t>
            </a:r>
            <a:r>
              <a:rPr lang="en-US" sz="2800" b="1" dirty="0">
                <a:latin typeface="Calibri" panose="020F0502020204030204" pitchFamily="34" charset="0"/>
                <a:ea typeface="Calibri" panose="020F0502020204030204" pitchFamily="34" charset="0"/>
              </a:rPr>
              <a:t>SI</a:t>
            </a:r>
            <a:r>
              <a:rPr lang="en-US" sz="2800" b="1" spc="-5" dirty="0">
                <a:latin typeface="Calibri" panose="020F0502020204030204" pitchFamily="34" charset="0"/>
                <a:ea typeface="Calibri" panose="020F0502020204030204" pitchFamily="34" charset="0"/>
              </a:rPr>
              <a:t>A</a:t>
            </a:r>
            <a:r>
              <a:rPr lang="en-US" sz="2800" b="1" dirty="0">
                <a:latin typeface="Calibri" panose="020F0502020204030204" pitchFamily="34" charset="0"/>
                <a:ea typeface="Calibri" panose="020F0502020204030204" pitchFamily="34" charset="0"/>
              </a:rPr>
              <a:t>L</a:t>
            </a:r>
            <a:r>
              <a:rPr lang="en-US" sz="2800" b="1" spc="5" dirty="0">
                <a:latin typeface="Calibri" panose="020F0502020204030204" pitchFamily="34" charset="0"/>
                <a:ea typeface="Calibri" panose="020F0502020204030204" pitchFamily="34" charset="0"/>
              </a:rPr>
              <a:t> </a:t>
            </a:r>
            <a:r>
              <a:rPr lang="en-US" sz="2800" b="1" dirty="0">
                <a:latin typeface="Calibri" panose="020F0502020204030204" pitchFamily="34" charset="0"/>
                <a:ea typeface="Calibri" panose="020F0502020204030204" pitchFamily="34" charset="0"/>
              </a:rPr>
              <a:t>D</a:t>
            </a:r>
            <a:r>
              <a:rPr lang="en-US" sz="2800" b="1" spc="15" dirty="0">
                <a:latin typeface="Calibri" panose="020F0502020204030204" pitchFamily="34" charset="0"/>
                <a:ea typeface="Calibri" panose="020F0502020204030204" pitchFamily="34" charset="0"/>
              </a:rPr>
              <a:t>E</a:t>
            </a:r>
            <a:r>
              <a:rPr lang="en-US" sz="2800" b="1" dirty="0">
                <a:latin typeface="Calibri" panose="020F0502020204030204" pitchFamily="34" charset="0"/>
                <a:ea typeface="Calibri" panose="020F0502020204030204" pitchFamily="34" charset="0"/>
              </a:rPr>
              <a:t>N</a:t>
            </a:r>
            <a:r>
              <a:rPr lang="en-US" sz="2800" b="1" spc="5" dirty="0">
                <a:latin typeface="Calibri" panose="020F0502020204030204" pitchFamily="34" charset="0"/>
                <a:ea typeface="Calibri" panose="020F0502020204030204" pitchFamily="34" charset="0"/>
              </a:rPr>
              <a:t>G</a:t>
            </a:r>
            <a:r>
              <a:rPr lang="en-US" sz="2800" b="1" spc="-10" dirty="0">
                <a:latin typeface="Calibri" panose="020F0502020204030204" pitchFamily="34" charset="0"/>
                <a:ea typeface="Calibri" panose="020F0502020204030204" pitchFamily="34" charset="0"/>
              </a:rPr>
              <a:t>A</a:t>
            </a:r>
            <a:r>
              <a:rPr lang="en-US" sz="2800" b="1" dirty="0">
                <a:latin typeface="Calibri" panose="020F0502020204030204" pitchFamily="34" charset="0"/>
                <a:ea typeface="Calibri" panose="020F0502020204030204" pitchFamily="34" charset="0"/>
              </a:rPr>
              <a:t>N </a:t>
            </a:r>
            <a:r>
              <a:rPr lang="en-US" sz="2800" b="1" spc="10" dirty="0">
                <a:latin typeface="Calibri" panose="020F0502020204030204" pitchFamily="34" charset="0"/>
                <a:ea typeface="Calibri" panose="020F0502020204030204" pitchFamily="34" charset="0"/>
              </a:rPr>
              <a:t>G</a:t>
            </a:r>
            <a:r>
              <a:rPr lang="en-US" sz="2800" b="1" spc="-5" dirty="0">
                <a:latin typeface="Calibri" panose="020F0502020204030204" pitchFamily="34" charset="0"/>
                <a:ea typeface="Calibri" panose="020F0502020204030204" pitchFamily="34" charset="0"/>
              </a:rPr>
              <a:t>OO</a:t>
            </a:r>
            <a:r>
              <a:rPr lang="en-US" sz="2800" b="1" spc="5" dirty="0">
                <a:latin typeface="Calibri" panose="020F0502020204030204" pitchFamily="34" charset="0"/>
                <a:ea typeface="Calibri" panose="020F0502020204030204" pitchFamily="34" charset="0"/>
              </a:rPr>
              <a:t>GL</a:t>
            </a:r>
            <a:r>
              <a:rPr lang="en-US" sz="2800" b="1" dirty="0">
                <a:latin typeface="Calibri" panose="020F0502020204030204" pitchFamily="34" charset="0"/>
                <a:ea typeface="Calibri" panose="020F0502020204030204" pitchFamily="34" charset="0"/>
              </a:rPr>
              <a:t>E </a:t>
            </a:r>
            <a:r>
              <a:rPr lang="en-US" sz="2800" b="1" spc="-20" dirty="0">
                <a:latin typeface="Calibri" panose="020F0502020204030204" pitchFamily="34" charset="0"/>
                <a:ea typeface="Calibri" panose="020F0502020204030204" pitchFamily="34" charset="0"/>
              </a:rPr>
              <a:t>E</a:t>
            </a:r>
            <a:r>
              <a:rPr lang="en-US" sz="2800" b="1" spc="-10" dirty="0">
                <a:latin typeface="Calibri" panose="020F0502020204030204" pitchFamily="34" charset="0"/>
                <a:ea typeface="Calibri" panose="020F0502020204030204" pitchFamily="34" charset="0"/>
              </a:rPr>
              <a:t>A</a:t>
            </a:r>
            <a:r>
              <a:rPr lang="en-US" sz="2800" b="1" spc="-30" dirty="0">
                <a:latin typeface="Calibri" panose="020F0502020204030204" pitchFamily="34" charset="0"/>
                <a:ea typeface="Calibri" panose="020F0502020204030204" pitchFamily="34" charset="0"/>
              </a:rPr>
              <a:t>R</a:t>
            </a:r>
            <a:r>
              <a:rPr lang="en-US" sz="2800" b="1" spc="5" dirty="0">
                <a:latin typeface="Calibri" panose="020F0502020204030204" pitchFamily="34" charset="0"/>
                <a:ea typeface="Calibri" panose="020F0502020204030204" pitchFamily="34" charset="0"/>
              </a:rPr>
              <a:t>T</a:t>
            </a:r>
            <a:r>
              <a:rPr lang="en-US" sz="2800" b="1" dirty="0">
                <a:latin typeface="Calibri" panose="020F0502020204030204" pitchFamily="34" charset="0"/>
                <a:ea typeface="Calibri" panose="020F0502020204030204" pitchFamily="34" charset="0"/>
              </a:rPr>
              <a:t>H</a:t>
            </a:r>
            <a:endParaRPr lang="en-ID" sz="16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2752764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A839CF2-6BCA-4365-B515-903B839800FD}"/>
              </a:ext>
            </a:extLst>
          </p:cNvPr>
          <p:cNvSpPr>
            <a:spLocks noGrp="1"/>
          </p:cNvSpPr>
          <p:nvPr>
            <p:ph type="sldNum" sz="quarter" idx="33"/>
          </p:nvPr>
        </p:nvSpPr>
        <p:spPr/>
        <p:txBody>
          <a:bodyPr/>
          <a:lstStyle/>
          <a:p>
            <a:fld id="{19B51A1E-902D-48AF-9020-955120F399B6}" type="slidenum">
              <a:rPr lang="en-US" noProof="0" smtClean="0"/>
              <a:pPr/>
              <a:t>16</a:t>
            </a:fld>
            <a:endParaRPr lang="en-US" noProof="0" dirty="0"/>
          </a:p>
        </p:txBody>
      </p:sp>
      <p:sp>
        <p:nvSpPr>
          <p:cNvPr id="5" name="Rectangle 4">
            <a:extLst>
              <a:ext uri="{FF2B5EF4-FFF2-40B4-BE49-F238E27FC236}">
                <a16:creationId xmlns:a16="http://schemas.microsoft.com/office/drawing/2014/main" id="{886CA46C-4A05-45D7-8325-835FA9F9A635}"/>
              </a:ext>
            </a:extLst>
          </p:cNvPr>
          <p:cNvSpPr/>
          <p:nvPr/>
        </p:nvSpPr>
        <p:spPr>
          <a:xfrm>
            <a:off x="1091953" y="453473"/>
            <a:ext cx="9704035" cy="830997"/>
          </a:xfrm>
          <a:prstGeom prst="rect">
            <a:avLst/>
          </a:prstGeom>
        </p:spPr>
        <p:txBody>
          <a:bodyPr wrap="square">
            <a:spAutoFit/>
          </a:bodyPr>
          <a:lstStyle/>
          <a:p>
            <a:pPr marL="292735">
              <a:spcAft>
                <a:spcPts val="0"/>
              </a:spcAft>
            </a:pPr>
            <a:r>
              <a:rPr lang="en-US" sz="2400" spc="-10" dirty="0">
                <a:latin typeface="Calibri" panose="020F0502020204030204" pitchFamily="34" charset="0"/>
                <a:ea typeface="Calibri" panose="020F0502020204030204" pitchFamily="34" charset="0"/>
              </a:rPr>
              <a:t>1</a:t>
            </a:r>
            <a:r>
              <a:rPr lang="en-US" sz="2400" dirty="0">
                <a:latin typeface="Calibri" panose="020F0502020204030204" pitchFamily="34" charset="0"/>
                <a:ea typeface="Calibri" panose="020F0502020204030204" pitchFamily="34" charset="0"/>
              </a:rPr>
              <a:t>.  </a:t>
            </a:r>
            <a:r>
              <a:rPr lang="en-US" sz="2400" spc="85" dirty="0">
                <a:latin typeface="Calibri" panose="020F0502020204030204" pitchFamily="34" charset="0"/>
                <a:ea typeface="Calibri" panose="020F0502020204030204" pitchFamily="34" charset="0"/>
              </a:rPr>
              <a:t> </a:t>
            </a:r>
            <a:r>
              <a:rPr lang="en-US" sz="2400" spc="5" dirty="0">
                <a:latin typeface="Calibri" panose="020F0502020204030204" pitchFamily="34" charset="0"/>
                <a:ea typeface="Calibri" panose="020F0502020204030204" pitchFamily="34" charset="0"/>
              </a:rPr>
              <a:t>B</a:t>
            </a:r>
            <a:r>
              <a:rPr lang="en-US" sz="2400" spc="10" dirty="0">
                <a:latin typeface="Calibri" panose="020F0502020204030204" pitchFamily="34" charset="0"/>
                <a:ea typeface="Calibri" panose="020F0502020204030204" pitchFamily="34" charset="0"/>
              </a:rPr>
              <a:t>u</a:t>
            </a:r>
            <a:r>
              <a:rPr lang="en-US" sz="2400" spc="-25" dirty="0">
                <a:latin typeface="Calibri" panose="020F0502020204030204" pitchFamily="34" charset="0"/>
                <a:ea typeface="Calibri" panose="020F0502020204030204" pitchFamily="34" charset="0"/>
              </a:rPr>
              <a:t>k</a:t>
            </a:r>
            <a:r>
              <a:rPr lang="en-US" sz="2400" dirty="0">
                <a:latin typeface="Calibri" panose="020F0502020204030204" pitchFamily="34" charset="0"/>
                <a:ea typeface="Calibri" panose="020F0502020204030204" pitchFamily="34" charset="0"/>
              </a:rPr>
              <a:t>a</a:t>
            </a:r>
            <a:r>
              <a:rPr lang="en-US" sz="2400" spc="-5" dirty="0">
                <a:latin typeface="Calibri" panose="020F0502020204030204" pitchFamily="34" charset="0"/>
                <a:ea typeface="Calibri" panose="020F0502020204030204" pitchFamily="34" charset="0"/>
              </a:rPr>
              <a:t> </a:t>
            </a:r>
            <a:r>
              <a:rPr lang="en-US" sz="2400" spc="5" dirty="0" err="1">
                <a:latin typeface="Calibri" panose="020F0502020204030204" pitchFamily="34" charset="0"/>
                <a:ea typeface="Calibri" panose="020F0502020204030204" pitchFamily="34" charset="0"/>
              </a:rPr>
              <a:t>a</a:t>
            </a:r>
            <a:r>
              <a:rPr lang="en-US" sz="2400" spc="10" dirty="0" err="1">
                <a:latin typeface="Calibri" panose="020F0502020204030204" pitchFamily="34" charset="0"/>
                <a:ea typeface="Calibri" panose="020F0502020204030204" pitchFamily="34" charset="0"/>
              </a:rPr>
              <a:t>p</a:t>
            </a:r>
            <a:r>
              <a:rPr lang="en-US" sz="2400" dirty="0" err="1">
                <a:latin typeface="Calibri" panose="020F0502020204030204" pitchFamily="34" charset="0"/>
                <a:ea typeface="Calibri" panose="020F0502020204030204" pitchFamily="34" charset="0"/>
              </a:rPr>
              <a:t>li</a:t>
            </a:r>
            <a:r>
              <a:rPr lang="en-US" sz="2400" spc="-25" dirty="0" err="1">
                <a:latin typeface="Calibri" panose="020F0502020204030204" pitchFamily="34" charset="0"/>
                <a:ea typeface="Calibri" panose="020F0502020204030204" pitchFamily="34" charset="0"/>
              </a:rPr>
              <a:t>k</a:t>
            </a:r>
            <a:r>
              <a:rPr lang="en-US" sz="2400" spc="5" dirty="0" err="1">
                <a:latin typeface="Calibri" panose="020F0502020204030204" pitchFamily="34" charset="0"/>
                <a:ea typeface="Calibri" panose="020F0502020204030204" pitchFamily="34" charset="0"/>
              </a:rPr>
              <a:t>a</a:t>
            </a:r>
            <a:r>
              <a:rPr lang="en-US" sz="2400" spc="-10" dirty="0" err="1">
                <a:latin typeface="Calibri" panose="020F0502020204030204" pitchFamily="34" charset="0"/>
                <a:ea typeface="Calibri" panose="020F0502020204030204" pitchFamily="34" charset="0"/>
              </a:rPr>
              <a:t>s</a:t>
            </a:r>
            <a:r>
              <a:rPr lang="en-US" sz="2400" dirty="0" err="1">
                <a:latin typeface="Calibri" panose="020F0502020204030204" pitchFamily="34" charset="0"/>
                <a:ea typeface="Calibri" panose="020F0502020204030204" pitchFamily="34" charset="0"/>
              </a:rPr>
              <a:t>i</a:t>
            </a:r>
            <a:r>
              <a:rPr lang="en-US" sz="2400" spc="-10" dirty="0">
                <a:latin typeface="Calibri" panose="020F0502020204030204" pitchFamily="34" charset="0"/>
                <a:ea typeface="Calibri" panose="020F0502020204030204" pitchFamily="34" charset="0"/>
              </a:rPr>
              <a:t> </a:t>
            </a:r>
            <a:r>
              <a:rPr lang="en-US" sz="2400" dirty="0">
                <a:latin typeface="Calibri" panose="020F0502020204030204" pitchFamily="34" charset="0"/>
                <a:ea typeface="Calibri" panose="020F0502020204030204" pitchFamily="34" charset="0"/>
              </a:rPr>
              <a:t>G</a:t>
            </a:r>
            <a:r>
              <a:rPr lang="en-US" sz="2400" spc="-10" dirty="0">
                <a:latin typeface="Calibri" panose="020F0502020204030204" pitchFamily="34" charset="0"/>
                <a:ea typeface="Calibri" panose="020F0502020204030204" pitchFamily="34" charset="0"/>
              </a:rPr>
              <a:t>o</a:t>
            </a:r>
            <a:r>
              <a:rPr lang="en-US" sz="2400" spc="5" dirty="0">
                <a:latin typeface="Calibri" panose="020F0502020204030204" pitchFamily="34" charset="0"/>
                <a:ea typeface="Calibri" panose="020F0502020204030204" pitchFamily="34" charset="0"/>
              </a:rPr>
              <a:t>o</a:t>
            </a:r>
            <a:r>
              <a:rPr lang="en-US" sz="2400" spc="-5" dirty="0">
                <a:latin typeface="Calibri" panose="020F0502020204030204" pitchFamily="34" charset="0"/>
                <a:ea typeface="Calibri" panose="020F0502020204030204" pitchFamily="34" charset="0"/>
              </a:rPr>
              <a:t>g</a:t>
            </a:r>
            <a:r>
              <a:rPr lang="en-US" sz="2400" dirty="0">
                <a:latin typeface="Calibri" panose="020F0502020204030204" pitchFamily="34" charset="0"/>
                <a:ea typeface="Calibri" panose="020F0502020204030204" pitchFamily="34" charset="0"/>
              </a:rPr>
              <a:t>le</a:t>
            </a:r>
            <a:r>
              <a:rPr lang="en-US" sz="2400" spc="10" dirty="0">
                <a:latin typeface="Calibri" panose="020F0502020204030204" pitchFamily="34" charset="0"/>
                <a:ea typeface="Calibri" panose="020F0502020204030204" pitchFamily="34" charset="0"/>
              </a:rPr>
              <a:t> </a:t>
            </a:r>
            <a:r>
              <a:rPr lang="en-US" sz="2400" spc="-25" dirty="0">
                <a:latin typeface="Calibri" panose="020F0502020204030204" pitchFamily="34" charset="0"/>
                <a:ea typeface="Calibri" panose="020F0502020204030204" pitchFamily="34" charset="0"/>
              </a:rPr>
              <a:t>E</a:t>
            </a:r>
            <a:r>
              <a:rPr lang="en-US" sz="2400" spc="5" dirty="0">
                <a:latin typeface="Calibri" panose="020F0502020204030204" pitchFamily="34" charset="0"/>
                <a:ea typeface="Calibri" panose="020F0502020204030204" pitchFamily="34" charset="0"/>
              </a:rPr>
              <a:t>a</a:t>
            </a:r>
            <a:r>
              <a:rPr lang="en-US" sz="2400" dirty="0">
                <a:latin typeface="Calibri" panose="020F0502020204030204" pitchFamily="34" charset="0"/>
                <a:ea typeface="Calibri" panose="020F0502020204030204" pitchFamily="34" charset="0"/>
              </a:rPr>
              <a:t>r</a:t>
            </a:r>
            <a:r>
              <a:rPr lang="en-US" sz="2400" spc="-20" dirty="0">
                <a:latin typeface="Calibri" panose="020F0502020204030204" pitchFamily="34" charset="0"/>
                <a:ea typeface="Calibri" panose="020F0502020204030204" pitchFamily="34" charset="0"/>
              </a:rPr>
              <a:t>t</a:t>
            </a:r>
            <a:r>
              <a:rPr lang="en-US" sz="2400" dirty="0">
                <a:latin typeface="Calibri" panose="020F0502020204030204" pitchFamily="34" charset="0"/>
                <a:ea typeface="Calibri" panose="020F0502020204030204" pitchFamily="34" charset="0"/>
              </a:rPr>
              <a:t>h</a:t>
            </a:r>
            <a:r>
              <a:rPr lang="en-US" sz="2400" spc="15" dirty="0">
                <a:latin typeface="Calibri" panose="020F0502020204030204" pitchFamily="34" charset="0"/>
                <a:ea typeface="Calibri" panose="020F0502020204030204" pitchFamily="34" charset="0"/>
              </a:rPr>
              <a:t> </a:t>
            </a:r>
            <a:r>
              <a:rPr lang="en-US" sz="2400" spc="-15" dirty="0" err="1">
                <a:latin typeface="Calibri" panose="020F0502020204030204" pitchFamily="34" charset="0"/>
                <a:ea typeface="Calibri" panose="020F0502020204030204" pitchFamily="34" charset="0"/>
              </a:rPr>
              <a:t>a</a:t>
            </a:r>
            <a:r>
              <a:rPr lang="en-US" sz="2400" spc="10" dirty="0" err="1">
                <a:latin typeface="Calibri" panose="020F0502020204030204" pitchFamily="34" charset="0"/>
                <a:ea typeface="Calibri" panose="020F0502020204030204" pitchFamily="34" charset="0"/>
              </a:rPr>
              <a:t>nd</a:t>
            </a:r>
            <a:r>
              <a:rPr lang="en-US" sz="2400" spc="5" dirty="0" err="1">
                <a:latin typeface="Calibri" panose="020F0502020204030204" pitchFamily="34" charset="0"/>
                <a:ea typeface="Calibri" panose="020F0502020204030204" pitchFamily="34" charset="0"/>
              </a:rPr>
              <a:t>a</a:t>
            </a:r>
            <a:r>
              <a:rPr lang="en-US" sz="2400" dirty="0">
                <a:latin typeface="Calibri" panose="020F0502020204030204" pitchFamily="34" charset="0"/>
                <a:ea typeface="Calibri" panose="020F0502020204030204" pitchFamily="34" charset="0"/>
              </a:rPr>
              <a:t>,</a:t>
            </a:r>
            <a:r>
              <a:rPr lang="en-US" sz="2400" spc="-15" dirty="0">
                <a:latin typeface="Calibri" panose="020F0502020204030204" pitchFamily="34" charset="0"/>
                <a:ea typeface="Calibri" panose="020F0502020204030204" pitchFamily="34" charset="0"/>
              </a:rPr>
              <a:t> </a:t>
            </a:r>
            <a:r>
              <a:rPr lang="en-US" sz="2400" spc="-20" dirty="0">
                <a:latin typeface="Calibri" panose="020F0502020204030204" pitchFamily="34" charset="0"/>
                <a:ea typeface="Calibri" panose="020F0502020204030204" pitchFamily="34" charset="0"/>
              </a:rPr>
              <a:t>P</a:t>
            </a:r>
            <a:r>
              <a:rPr lang="en-US" sz="2400" spc="-15" dirty="0">
                <a:latin typeface="Calibri" panose="020F0502020204030204" pitchFamily="34" charset="0"/>
                <a:ea typeface="Calibri" panose="020F0502020204030204" pitchFamily="34" charset="0"/>
              </a:rPr>
              <a:t>a</a:t>
            </a:r>
            <a:r>
              <a:rPr lang="en-US" sz="2400" spc="10" dirty="0">
                <a:latin typeface="Calibri" panose="020F0502020204030204" pitchFamily="34" charset="0"/>
                <a:ea typeface="Calibri" panose="020F0502020204030204" pitchFamily="34" charset="0"/>
              </a:rPr>
              <a:t>d</a:t>
            </a:r>
            <a:r>
              <a:rPr lang="en-US" sz="2400" dirty="0">
                <a:latin typeface="Calibri" panose="020F0502020204030204" pitchFamily="34" charset="0"/>
                <a:ea typeface="Calibri" panose="020F0502020204030204" pitchFamily="34" charset="0"/>
              </a:rPr>
              <a:t>a</a:t>
            </a:r>
            <a:r>
              <a:rPr lang="en-US" sz="2400" spc="-5" dirty="0">
                <a:latin typeface="Calibri" panose="020F0502020204030204" pitchFamily="34" charset="0"/>
                <a:ea typeface="Calibri" panose="020F0502020204030204" pitchFamily="34" charset="0"/>
              </a:rPr>
              <a:t> </a:t>
            </a:r>
            <a:r>
              <a:rPr lang="en-US" sz="2400" spc="-5" dirty="0" err="1">
                <a:latin typeface="Calibri" panose="020F0502020204030204" pitchFamily="34" charset="0"/>
                <a:ea typeface="Calibri" panose="020F0502020204030204" pitchFamily="34" charset="0"/>
              </a:rPr>
              <a:t>c</a:t>
            </a:r>
            <a:r>
              <a:rPr lang="en-US" sz="2400" spc="-10" dirty="0" err="1">
                <a:latin typeface="Calibri" panose="020F0502020204030204" pitchFamily="34" charset="0"/>
                <a:ea typeface="Calibri" panose="020F0502020204030204" pitchFamily="34" charset="0"/>
              </a:rPr>
              <a:t>on</a:t>
            </a:r>
            <a:r>
              <a:rPr lang="en-US" sz="2400" spc="-20" dirty="0" err="1">
                <a:latin typeface="Calibri" panose="020F0502020204030204" pitchFamily="34" charset="0"/>
                <a:ea typeface="Calibri" panose="020F0502020204030204" pitchFamily="34" charset="0"/>
              </a:rPr>
              <a:t>t</a:t>
            </a:r>
            <a:r>
              <a:rPr lang="en-US" sz="2400" spc="5" dirty="0" err="1">
                <a:latin typeface="Calibri" panose="020F0502020204030204" pitchFamily="34" charset="0"/>
                <a:ea typeface="Calibri" panose="020F0502020204030204" pitchFamily="34" charset="0"/>
              </a:rPr>
              <a:t>o</a:t>
            </a:r>
            <a:r>
              <a:rPr lang="en-US" sz="2400" dirty="0" err="1">
                <a:latin typeface="Calibri" panose="020F0502020204030204" pitchFamily="34" charset="0"/>
                <a:ea typeface="Calibri" panose="020F0502020204030204" pitchFamily="34" charset="0"/>
              </a:rPr>
              <a:t>h</a:t>
            </a:r>
            <a:r>
              <a:rPr lang="en-US" sz="2400" spc="15" dirty="0">
                <a:latin typeface="Calibri" panose="020F0502020204030204" pitchFamily="34" charset="0"/>
                <a:ea typeface="Calibri" panose="020F0502020204030204" pitchFamily="34" charset="0"/>
              </a:rPr>
              <a:t> </a:t>
            </a:r>
            <a:r>
              <a:rPr lang="en-US" sz="2400" dirty="0" err="1">
                <a:latin typeface="Calibri" panose="020F0502020204030204" pitchFamily="34" charset="0"/>
                <a:ea typeface="Calibri" panose="020F0502020204030204" pitchFamily="34" charset="0"/>
              </a:rPr>
              <a:t>i</a:t>
            </a:r>
            <a:r>
              <a:rPr lang="en-US" sz="2400" spc="-10" dirty="0" err="1">
                <a:latin typeface="Calibri" panose="020F0502020204030204" pitchFamily="34" charset="0"/>
                <a:ea typeface="Calibri" panose="020F0502020204030204" pitchFamily="34" charset="0"/>
              </a:rPr>
              <a:t>n</a:t>
            </a:r>
            <a:r>
              <a:rPr lang="en-US" sz="2400" dirty="0" err="1">
                <a:latin typeface="Calibri" panose="020F0502020204030204" pitchFamily="34" charset="0"/>
                <a:ea typeface="Calibri" panose="020F0502020204030204" pitchFamily="34" charset="0"/>
              </a:rPr>
              <a:t>i</a:t>
            </a:r>
            <a:r>
              <a:rPr lang="en-US" sz="2400" spc="10" dirty="0">
                <a:latin typeface="Calibri" panose="020F0502020204030204" pitchFamily="34" charset="0"/>
                <a:ea typeface="Calibri" panose="020F0502020204030204" pitchFamily="34" charset="0"/>
              </a:rPr>
              <a:t> </a:t>
            </a:r>
            <a:r>
              <a:rPr lang="en-US" sz="2400" spc="-5" dirty="0" err="1">
                <a:latin typeface="Calibri" panose="020F0502020204030204" pitchFamily="34" charset="0"/>
                <a:ea typeface="Calibri" panose="020F0502020204030204" pitchFamily="34" charset="0"/>
              </a:rPr>
              <a:t>k</a:t>
            </a:r>
            <a:r>
              <a:rPr lang="en-US" sz="2400" dirty="0" err="1">
                <a:latin typeface="Calibri" panose="020F0502020204030204" pitchFamily="34" charset="0"/>
                <a:ea typeface="Calibri" panose="020F0502020204030204" pitchFamily="34" charset="0"/>
              </a:rPr>
              <a:t>i</a:t>
            </a:r>
            <a:r>
              <a:rPr lang="en-US" sz="2400" spc="-20" dirty="0" err="1">
                <a:latin typeface="Calibri" panose="020F0502020204030204" pitchFamily="34" charset="0"/>
                <a:ea typeface="Calibri" panose="020F0502020204030204" pitchFamily="34" charset="0"/>
              </a:rPr>
              <a:t>t</a:t>
            </a:r>
            <a:r>
              <a:rPr lang="en-US" sz="2400" dirty="0" err="1">
                <a:latin typeface="Calibri" panose="020F0502020204030204" pitchFamily="34" charset="0"/>
                <a:ea typeface="Calibri" panose="020F0502020204030204" pitchFamily="34" charset="0"/>
              </a:rPr>
              <a:t>a</a:t>
            </a:r>
            <a:r>
              <a:rPr lang="en-US" sz="2400" spc="-5" dirty="0">
                <a:latin typeface="Calibri" panose="020F0502020204030204" pitchFamily="34" charset="0"/>
                <a:ea typeface="Calibri" panose="020F0502020204030204" pitchFamily="34" charset="0"/>
              </a:rPr>
              <a:t> </a:t>
            </a:r>
            <a:r>
              <a:rPr lang="en-US" sz="2400" spc="60" dirty="0" err="1">
                <a:latin typeface="Calibri" panose="020F0502020204030204" pitchFamily="34" charset="0"/>
                <a:ea typeface="Calibri" panose="020F0502020204030204" pitchFamily="34" charset="0"/>
              </a:rPr>
              <a:t>a</a:t>
            </a:r>
            <a:r>
              <a:rPr lang="en-US" sz="2400" spc="-25" dirty="0" err="1">
                <a:latin typeface="Calibri" panose="020F0502020204030204" pitchFamily="34" charset="0"/>
                <a:ea typeface="Calibri" panose="020F0502020204030204" pitchFamily="34" charset="0"/>
              </a:rPr>
              <a:t>k</a:t>
            </a:r>
            <a:r>
              <a:rPr lang="en-US" sz="2400" spc="5" dirty="0" err="1">
                <a:latin typeface="Calibri" panose="020F0502020204030204" pitchFamily="34" charset="0"/>
                <a:ea typeface="Calibri" panose="020F0502020204030204" pitchFamily="34" charset="0"/>
              </a:rPr>
              <a:t>a</a:t>
            </a:r>
            <a:r>
              <a:rPr lang="en-US" sz="2400" dirty="0" err="1">
                <a:latin typeface="Calibri" panose="020F0502020204030204" pitchFamily="34" charset="0"/>
                <a:ea typeface="Calibri" panose="020F0502020204030204" pitchFamily="34" charset="0"/>
              </a:rPr>
              <a:t>n</a:t>
            </a:r>
            <a:r>
              <a:rPr lang="en-US" sz="2400" dirty="0">
                <a:latin typeface="Calibri" panose="020F0502020204030204" pitchFamily="34" charset="0"/>
                <a:ea typeface="Calibri" panose="020F0502020204030204" pitchFamily="34" charset="0"/>
              </a:rPr>
              <a:t> </a:t>
            </a:r>
            <a:r>
              <a:rPr lang="en-US" sz="2400" dirty="0" err="1">
                <a:latin typeface="Calibri" panose="020F0502020204030204" pitchFamily="34" charset="0"/>
                <a:ea typeface="Calibri" panose="020F0502020204030204" pitchFamily="34" charset="0"/>
              </a:rPr>
              <a:t>mem</a:t>
            </a:r>
            <a:r>
              <a:rPr lang="en-US" sz="2400" spc="-10" dirty="0" err="1">
                <a:latin typeface="Calibri" panose="020F0502020204030204" pitchFamily="34" charset="0"/>
                <a:ea typeface="Calibri" panose="020F0502020204030204" pitchFamily="34" charset="0"/>
              </a:rPr>
              <a:t>b</a:t>
            </a:r>
            <a:r>
              <a:rPr lang="en-US" sz="2400" spc="10" dirty="0" err="1">
                <a:latin typeface="Calibri" panose="020F0502020204030204" pitchFamily="34" charset="0"/>
                <a:ea typeface="Calibri" panose="020F0502020204030204" pitchFamily="34" charset="0"/>
              </a:rPr>
              <a:t>u</a:t>
            </a:r>
            <a:r>
              <a:rPr lang="en-US" sz="2400" spc="-15" dirty="0" err="1">
                <a:latin typeface="Calibri" panose="020F0502020204030204" pitchFamily="34" charset="0"/>
                <a:ea typeface="Calibri" panose="020F0502020204030204" pitchFamily="34" charset="0"/>
              </a:rPr>
              <a:t>a</a:t>
            </a:r>
            <a:r>
              <a:rPr lang="en-US" sz="2400" dirty="0" err="1">
                <a:latin typeface="Calibri" panose="020F0502020204030204" pitchFamily="34" charset="0"/>
                <a:ea typeface="Calibri" panose="020F0502020204030204" pitchFamily="34" charset="0"/>
              </a:rPr>
              <a:t>t</a:t>
            </a:r>
            <a:r>
              <a:rPr lang="en-US" sz="2400" spc="-15" dirty="0">
                <a:latin typeface="Calibri" panose="020F0502020204030204" pitchFamily="34" charset="0"/>
                <a:ea typeface="Calibri" panose="020F0502020204030204" pitchFamily="34" charset="0"/>
              </a:rPr>
              <a:t> </a:t>
            </a:r>
            <a:r>
              <a:rPr lang="en-US" sz="2400" spc="10" dirty="0">
                <a:latin typeface="Calibri" panose="020F0502020204030204" pitchFamily="34" charset="0"/>
                <a:ea typeface="Calibri" panose="020F0502020204030204" pitchFamily="34" charset="0"/>
              </a:rPr>
              <a:t>p</a:t>
            </a:r>
            <a:r>
              <a:rPr lang="en-US" sz="2400" spc="5" dirty="0">
                <a:latin typeface="Calibri" panose="020F0502020204030204" pitchFamily="34" charset="0"/>
                <a:ea typeface="Calibri" panose="020F0502020204030204" pitchFamily="34" charset="0"/>
              </a:rPr>
              <a:t>o</a:t>
            </a:r>
            <a:r>
              <a:rPr lang="en-US" sz="2400" dirty="0">
                <a:latin typeface="Calibri" panose="020F0502020204030204" pitchFamily="34" charset="0"/>
                <a:ea typeface="Calibri" panose="020F0502020204030204" pitchFamily="34" charset="0"/>
              </a:rPr>
              <a:t>l</a:t>
            </a:r>
            <a:r>
              <a:rPr lang="en-US" sz="2400" spc="-25" dirty="0">
                <a:latin typeface="Calibri" panose="020F0502020204030204" pitchFamily="34" charset="0"/>
                <a:ea typeface="Calibri" panose="020F0502020204030204" pitchFamily="34" charset="0"/>
              </a:rPr>
              <a:t>y</a:t>
            </a:r>
            <a:r>
              <a:rPr lang="en-US" sz="2400" spc="-5" dirty="0">
                <a:latin typeface="Calibri" panose="020F0502020204030204" pitchFamily="34" charset="0"/>
                <a:ea typeface="Calibri" panose="020F0502020204030204" pitchFamily="34" charset="0"/>
              </a:rPr>
              <a:t>g</a:t>
            </a:r>
            <a:r>
              <a:rPr lang="en-US" sz="2400" spc="-10" dirty="0">
                <a:latin typeface="Calibri" panose="020F0502020204030204" pitchFamily="34" charset="0"/>
                <a:ea typeface="Calibri" panose="020F0502020204030204" pitchFamily="34" charset="0"/>
              </a:rPr>
              <a:t>o</a:t>
            </a:r>
            <a:r>
              <a:rPr lang="en-US" sz="2400" dirty="0">
                <a:latin typeface="Calibri" panose="020F0502020204030204" pitchFamily="34" charset="0"/>
                <a:ea typeface="Calibri" panose="020F0502020204030204" pitchFamily="34" charset="0"/>
              </a:rPr>
              <a:t>n </a:t>
            </a:r>
            <a:r>
              <a:rPr lang="en-US" sz="2400" spc="10" dirty="0" err="1">
                <a:latin typeface="Calibri" panose="020F0502020204030204" pitchFamily="34" charset="0"/>
                <a:ea typeface="Calibri" panose="020F0502020204030204" pitchFamily="34" charset="0"/>
              </a:rPr>
              <a:t>u</a:t>
            </a:r>
            <a:r>
              <a:rPr lang="en-US" sz="2400" spc="-10" dirty="0" err="1">
                <a:latin typeface="Calibri" panose="020F0502020204030204" pitchFamily="34" charset="0"/>
                <a:ea typeface="Calibri" panose="020F0502020204030204" pitchFamily="34" charset="0"/>
              </a:rPr>
              <a:t>n</a:t>
            </a:r>
            <a:r>
              <a:rPr lang="en-US" sz="2400" dirty="0" err="1">
                <a:latin typeface="Calibri" panose="020F0502020204030204" pitchFamily="34" charset="0"/>
                <a:ea typeface="Calibri" panose="020F0502020204030204" pitchFamily="34" charset="0"/>
              </a:rPr>
              <a:t>t</a:t>
            </a:r>
            <a:r>
              <a:rPr lang="en-US" sz="2400" spc="-10" dirty="0" err="1">
                <a:latin typeface="Calibri" panose="020F0502020204030204" pitchFamily="34" charset="0"/>
                <a:ea typeface="Calibri" panose="020F0502020204030204" pitchFamily="34" charset="0"/>
              </a:rPr>
              <a:t>u</a:t>
            </a:r>
            <a:r>
              <a:rPr lang="en-US" sz="2400" dirty="0" err="1">
                <a:latin typeface="Calibri" panose="020F0502020204030204" pitchFamily="34" charset="0"/>
                <a:ea typeface="Calibri" panose="020F0502020204030204" pitchFamily="34" charset="0"/>
              </a:rPr>
              <a:t>k</a:t>
            </a:r>
            <a:r>
              <a:rPr lang="en-ID" sz="1600" dirty="0">
                <a:latin typeface="Times New Roman" panose="02020603050405020304" pitchFamily="18" charset="0"/>
                <a:ea typeface="Calibri" panose="020F0502020204030204" pitchFamily="34" charset="0"/>
              </a:rPr>
              <a:t> </a:t>
            </a:r>
            <a:r>
              <a:rPr lang="en-US" sz="2400" spc="5" dirty="0" err="1">
                <a:latin typeface="Calibri" panose="020F0502020204030204" pitchFamily="34" charset="0"/>
                <a:ea typeface="Calibri" panose="020F0502020204030204" pitchFamily="34" charset="0"/>
              </a:rPr>
              <a:t>A</a:t>
            </a:r>
            <a:r>
              <a:rPr lang="en-US" sz="2400" dirty="0" err="1">
                <a:latin typeface="Calibri" panose="020F0502020204030204" pitchFamily="34" charset="0"/>
                <a:ea typeface="Calibri" panose="020F0502020204030204" pitchFamily="34" charset="0"/>
              </a:rPr>
              <a:t>l</a:t>
            </a:r>
            <a:r>
              <a:rPr lang="en-US" sz="2400" spc="10" dirty="0" err="1">
                <a:latin typeface="Calibri" panose="020F0502020204030204" pitchFamily="34" charset="0"/>
                <a:ea typeface="Calibri" panose="020F0502020204030204" pitchFamily="34" charset="0"/>
              </a:rPr>
              <a:t>u</a:t>
            </a:r>
            <a:r>
              <a:rPr lang="en-US" sz="2400" spc="20" dirty="0" err="1">
                <a:latin typeface="Calibri" panose="020F0502020204030204" pitchFamily="34" charset="0"/>
                <a:ea typeface="Calibri" panose="020F0502020204030204" pitchFamily="34" charset="0"/>
              </a:rPr>
              <a:t>n</a:t>
            </a:r>
            <a:r>
              <a:rPr lang="en-US" sz="2400" spc="-5" dirty="0" err="1">
                <a:latin typeface="Calibri" panose="020F0502020204030204" pitchFamily="34" charset="0"/>
                <a:ea typeface="Calibri" panose="020F0502020204030204" pitchFamily="34" charset="0"/>
              </a:rPr>
              <a:t>-</a:t>
            </a:r>
            <a:r>
              <a:rPr lang="en-US" sz="2400" spc="-15" dirty="0" err="1">
                <a:latin typeface="Calibri" panose="020F0502020204030204" pitchFamily="34" charset="0"/>
                <a:ea typeface="Calibri" panose="020F0502020204030204" pitchFamily="34" charset="0"/>
              </a:rPr>
              <a:t>A</a:t>
            </a:r>
            <a:r>
              <a:rPr lang="en-US" sz="2400" dirty="0" err="1">
                <a:latin typeface="Calibri" panose="020F0502020204030204" pitchFamily="34" charset="0"/>
                <a:ea typeface="Calibri" panose="020F0502020204030204" pitchFamily="34" charset="0"/>
              </a:rPr>
              <a:t>l</a:t>
            </a:r>
            <a:r>
              <a:rPr lang="en-US" sz="2400" spc="-10" dirty="0" err="1">
                <a:latin typeface="Calibri" panose="020F0502020204030204" pitchFamily="34" charset="0"/>
                <a:ea typeface="Calibri" panose="020F0502020204030204" pitchFamily="34" charset="0"/>
              </a:rPr>
              <a:t>u</a:t>
            </a:r>
            <a:r>
              <a:rPr lang="en-US" sz="2400" dirty="0" err="1">
                <a:latin typeface="Calibri" panose="020F0502020204030204" pitchFamily="34" charset="0"/>
                <a:ea typeface="Calibri" panose="020F0502020204030204" pitchFamily="34" charset="0"/>
              </a:rPr>
              <a:t>n</a:t>
            </a:r>
            <a:r>
              <a:rPr lang="en-US" sz="2400" spc="15" dirty="0">
                <a:latin typeface="Calibri" panose="020F0502020204030204" pitchFamily="34" charset="0"/>
                <a:ea typeface="Calibri" panose="020F0502020204030204" pitchFamily="34" charset="0"/>
              </a:rPr>
              <a:t> </a:t>
            </a:r>
            <a:r>
              <a:rPr lang="en-US" sz="2400" spc="-70" dirty="0" err="1">
                <a:latin typeface="Calibri" panose="020F0502020204030204" pitchFamily="34" charset="0"/>
                <a:ea typeface="Calibri" panose="020F0502020204030204" pitchFamily="34" charset="0"/>
              </a:rPr>
              <a:t>W</a:t>
            </a:r>
            <a:r>
              <a:rPr lang="en-US" sz="2400" spc="5" dirty="0" err="1">
                <a:latin typeface="Calibri" panose="020F0502020204030204" pitchFamily="34" charset="0"/>
                <a:ea typeface="Calibri" panose="020F0502020204030204" pitchFamily="34" charset="0"/>
              </a:rPr>
              <a:t>o</a:t>
            </a:r>
            <a:r>
              <a:rPr lang="en-US" sz="2400" spc="10" dirty="0" err="1">
                <a:latin typeface="Calibri" panose="020F0502020204030204" pitchFamily="34" charset="0"/>
                <a:ea typeface="Calibri" panose="020F0502020204030204" pitchFamily="34" charset="0"/>
              </a:rPr>
              <a:t>n</a:t>
            </a:r>
            <a:r>
              <a:rPr lang="en-US" sz="2400" spc="5" dirty="0" err="1">
                <a:latin typeface="Calibri" panose="020F0502020204030204" pitchFamily="34" charset="0"/>
                <a:ea typeface="Calibri" panose="020F0502020204030204" pitchFamily="34" charset="0"/>
              </a:rPr>
              <a:t>o</a:t>
            </a:r>
            <a:r>
              <a:rPr lang="en-US" sz="2400" spc="-10" dirty="0" err="1">
                <a:latin typeface="Calibri" panose="020F0502020204030204" pitchFamily="34" charset="0"/>
                <a:ea typeface="Calibri" panose="020F0502020204030204" pitchFamily="34" charset="0"/>
              </a:rPr>
              <a:t>s</a:t>
            </a:r>
            <a:r>
              <a:rPr lang="en-US" sz="2400" spc="5" dirty="0" err="1">
                <a:latin typeface="Calibri" panose="020F0502020204030204" pitchFamily="34" charset="0"/>
                <a:ea typeface="Calibri" panose="020F0502020204030204" pitchFamily="34" charset="0"/>
              </a:rPr>
              <a:t>a</a:t>
            </a:r>
            <a:r>
              <a:rPr lang="en-US" sz="2400" dirty="0" err="1">
                <a:latin typeface="Calibri" panose="020F0502020204030204" pitchFamily="34" charset="0"/>
                <a:ea typeface="Calibri" panose="020F0502020204030204" pitchFamily="34" charset="0"/>
              </a:rPr>
              <a:t>ri</a:t>
            </a:r>
            <a:endParaRPr lang="en-ID" sz="1600" dirty="0">
              <a:effectLst/>
              <a:latin typeface="Times New Roman" panose="02020603050405020304" pitchFamily="18" charset="0"/>
              <a:ea typeface="Times New Roman" panose="02020603050405020304" pitchFamily="18" charset="0"/>
            </a:endParaRPr>
          </a:p>
        </p:txBody>
      </p:sp>
      <p:pic>
        <p:nvPicPr>
          <p:cNvPr id="1026" name="Picture 2">
            <a:extLst>
              <a:ext uri="{FF2B5EF4-FFF2-40B4-BE49-F238E27FC236}">
                <a16:creationId xmlns:a16="http://schemas.microsoft.com/office/drawing/2014/main" id="{ABD59452-68B8-482F-A90B-51B6A28B4A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6011" y="1442813"/>
            <a:ext cx="9399977" cy="5047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547059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BC74E08-8162-4F4F-8CBF-56F8A0D6C1A5}"/>
              </a:ext>
            </a:extLst>
          </p:cNvPr>
          <p:cNvSpPr>
            <a:spLocks noGrp="1"/>
          </p:cNvSpPr>
          <p:nvPr>
            <p:ph type="sldNum" sz="quarter" idx="33"/>
          </p:nvPr>
        </p:nvSpPr>
        <p:spPr/>
        <p:txBody>
          <a:bodyPr/>
          <a:lstStyle/>
          <a:p>
            <a:fld id="{19B51A1E-902D-48AF-9020-955120F399B6}" type="slidenum">
              <a:rPr lang="en-US" noProof="0" smtClean="0"/>
              <a:pPr/>
              <a:t>17</a:t>
            </a:fld>
            <a:endParaRPr lang="en-US" noProof="0" dirty="0"/>
          </a:p>
        </p:txBody>
      </p:sp>
      <p:sp>
        <p:nvSpPr>
          <p:cNvPr id="5" name="Rectangle 4">
            <a:extLst>
              <a:ext uri="{FF2B5EF4-FFF2-40B4-BE49-F238E27FC236}">
                <a16:creationId xmlns:a16="http://schemas.microsoft.com/office/drawing/2014/main" id="{ADE077DC-3BA0-4889-9F22-748E4AAAF542}"/>
              </a:ext>
            </a:extLst>
          </p:cNvPr>
          <p:cNvSpPr/>
          <p:nvPr/>
        </p:nvSpPr>
        <p:spPr>
          <a:xfrm>
            <a:off x="62144" y="238347"/>
            <a:ext cx="9800947" cy="461665"/>
          </a:xfrm>
          <a:prstGeom prst="rect">
            <a:avLst/>
          </a:prstGeom>
        </p:spPr>
        <p:txBody>
          <a:bodyPr wrap="square">
            <a:spAutoFit/>
          </a:bodyPr>
          <a:lstStyle/>
          <a:p>
            <a:pPr marL="292735">
              <a:spcAft>
                <a:spcPts val="0"/>
              </a:spcAft>
            </a:pPr>
            <a:r>
              <a:rPr lang="en-US" sz="2400" spc="-5" dirty="0">
                <a:latin typeface="Calibri" panose="020F0502020204030204" pitchFamily="34" charset="0"/>
                <a:ea typeface="Calibri" panose="020F0502020204030204" pitchFamily="34" charset="0"/>
              </a:rPr>
              <a:t>2</a:t>
            </a:r>
            <a:r>
              <a:rPr lang="en-US" sz="2400" dirty="0">
                <a:latin typeface="Calibri" panose="020F0502020204030204" pitchFamily="34" charset="0"/>
                <a:ea typeface="Calibri" panose="020F0502020204030204" pitchFamily="34" charset="0"/>
              </a:rPr>
              <a:t>.   </a:t>
            </a:r>
            <a:r>
              <a:rPr lang="en-US" sz="2400" spc="140" dirty="0">
                <a:latin typeface="Calibri" panose="020F0502020204030204" pitchFamily="34" charset="0"/>
                <a:ea typeface="Calibri" panose="020F0502020204030204" pitchFamily="34" charset="0"/>
              </a:rPr>
              <a:t> </a:t>
            </a:r>
            <a:r>
              <a:rPr lang="en-US" sz="2400" dirty="0" err="1">
                <a:latin typeface="Calibri" panose="020F0502020204030204" pitchFamily="34" charset="0"/>
                <a:ea typeface="Calibri" panose="020F0502020204030204" pitchFamily="34" charset="0"/>
              </a:rPr>
              <a:t>K</a:t>
            </a:r>
            <a:r>
              <a:rPr lang="en-US" sz="2400" spc="-10" dirty="0" err="1">
                <a:latin typeface="Calibri" panose="020F0502020204030204" pitchFamily="34" charset="0"/>
                <a:ea typeface="Calibri" panose="020F0502020204030204" pitchFamily="34" charset="0"/>
              </a:rPr>
              <a:t>li</a:t>
            </a:r>
            <a:r>
              <a:rPr lang="en-US" sz="2400" dirty="0" err="1">
                <a:latin typeface="Calibri" panose="020F0502020204030204" pitchFamily="34" charset="0"/>
                <a:ea typeface="Calibri" panose="020F0502020204030204" pitchFamily="34" charset="0"/>
              </a:rPr>
              <a:t>k</a:t>
            </a:r>
            <a:r>
              <a:rPr lang="en-US" sz="2400" dirty="0">
                <a:latin typeface="Calibri" panose="020F0502020204030204" pitchFamily="34" charset="0"/>
                <a:ea typeface="Calibri" panose="020F0502020204030204" pitchFamily="34" charset="0"/>
              </a:rPr>
              <a:t> </a:t>
            </a:r>
            <a:r>
              <a:rPr lang="en-US" sz="2400" spc="-10" dirty="0">
                <a:latin typeface="Calibri" panose="020F0502020204030204" pitchFamily="34" charset="0"/>
                <a:ea typeface="Calibri" panose="020F0502020204030204" pitchFamily="34" charset="0"/>
              </a:rPr>
              <a:t>i</a:t>
            </a:r>
            <a:r>
              <a:rPr lang="en-US" sz="2400" spc="-15" dirty="0">
                <a:latin typeface="Calibri" panose="020F0502020204030204" pitchFamily="34" charset="0"/>
                <a:ea typeface="Calibri" panose="020F0502020204030204" pitchFamily="34" charset="0"/>
              </a:rPr>
              <a:t>k</a:t>
            </a:r>
            <a:r>
              <a:rPr lang="en-US" sz="2400" spc="-5" dirty="0">
                <a:latin typeface="Calibri" panose="020F0502020204030204" pitchFamily="34" charset="0"/>
                <a:ea typeface="Calibri" panose="020F0502020204030204" pitchFamily="34" charset="0"/>
              </a:rPr>
              <a:t>o</a:t>
            </a:r>
            <a:r>
              <a:rPr lang="en-US" sz="2400" dirty="0">
                <a:latin typeface="Calibri" panose="020F0502020204030204" pitchFamily="34" charset="0"/>
                <a:ea typeface="Calibri" panose="020F0502020204030204" pitchFamily="34" charset="0"/>
              </a:rPr>
              <a:t>n</a:t>
            </a:r>
            <a:r>
              <a:rPr lang="en-US" sz="2400" spc="-5" dirty="0">
                <a:latin typeface="Calibri" panose="020F0502020204030204" pitchFamily="34" charset="0"/>
                <a:ea typeface="Calibri" panose="020F0502020204030204" pitchFamily="34" charset="0"/>
              </a:rPr>
              <a:t> </a:t>
            </a:r>
            <a:r>
              <a:rPr lang="en-US" sz="2400" dirty="0">
                <a:latin typeface="Calibri" panose="020F0502020204030204" pitchFamily="34" charset="0"/>
                <a:ea typeface="Calibri" panose="020F0502020204030204" pitchFamily="34" charset="0"/>
              </a:rPr>
              <a:t>P</a:t>
            </a:r>
            <a:r>
              <a:rPr lang="en-US" sz="2400" spc="-5" dirty="0">
                <a:latin typeface="Calibri" panose="020F0502020204030204" pitchFamily="34" charset="0"/>
                <a:ea typeface="Calibri" panose="020F0502020204030204" pitchFamily="34" charset="0"/>
              </a:rPr>
              <a:t>o</a:t>
            </a:r>
            <a:r>
              <a:rPr lang="en-US" sz="2400" spc="-10" dirty="0">
                <a:latin typeface="Calibri" panose="020F0502020204030204" pitchFamily="34" charset="0"/>
                <a:ea typeface="Calibri" panose="020F0502020204030204" pitchFamily="34" charset="0"/>
              </a:rPr>
              <a:t>l</a:t>
            </a:r>
            <a:r>
              <a:rPr lang="en-US" sz="2400" spc="-15" dirty="0">
                <a:latin typeface="Calibri" panose="020F0502020204030204" pitchFamily="34" charset="0"/>
                <a:ea typeface="Calibri" panose="020F0502020204030204" pitchFamily="34" charset="0"/>
              </a:rPr>
              <a:t>y</a:t>
            </a:r>
            <a:r>
              <a:rPr lang="en-US" sz="2400" spc="10" dirty="0">
                <a:latin typeface="Calibri" panose="020F0502020204030204" pitchFamily="34" charset="0"/>
                <a:ea typeface="Calibri" panose="020F0502020204030204" pitchFamily="34" charset="0"/>
              </a:rPr>
              <a:t>g</a:t>
            </a:r>
            <a:r>
              <a:rPr lang="en-US" sz="2400" spc="-5" dirty="0">
                <a:latin typeface="Calibri" panose="020F0502020204030204" pitchFamily="34" charset="0"/>
                <a:ea typeface="Calibri" panose="020F0502020204030204" pitchFamily="34" charset="0"/>
              </a:rPr>
              <a:t>o</a:t>
            </a:r>
            <a:r>
              <a:rPr lang="en-US" sz="2400" dirty="0">
                <a:latin typeface="Calibri" panose="020F0502020204030204" pitchFamily="34" charset="0"/>
                <a:ea typeface="Calibri" panose="020F0502020204030204" pitchFamily="34" charset="0"/>
              </a:rPr>
              <a:t>n</a:t>
            </a:r>
            <a:r>
              <a:rPr lang="en-US" sz="2400" spc="-10" dirty="0">
                <a:latin typeface="Calibri" panose="020F0502020204030204" pitchFamily="34" charset="0"/>
                <a:ea typeface="Calibri" panose="020F0502020204030204" pitchFamily="34" charset="0"/>
              </a:rPr>
              <a:t> </a:t>
            </a:r>
            <a:r>
              <a:rPr lang="en-US" sz="2400" dirty="0" err="1">
                <a:latin typeface="Calibri" panose="020F0502020204030204" pitchFamily="34" charset="0"/>
                <a:ea typeface="Calibri" panose="020F0502020204030204" pitchFamily="34" charset="0"/>
              </a:rPr>
              <a:t>a</a:t>
            </a:r>
            <a:r>
              <a:rPr lang="en-US" sz="2400" spc="-15" dirty="0" err="1">
                <a:latin typeface="Calibri" panose="020F0502020204030204" pitchFamily="34" charset="0"/>
                <a:ea typeface="Calibri" panose="020F0502020204030204" pitchFamily="34" charset="0"/>
              </a:rPr>
              <a:t>t</a:t>
            </a:r>
            <a:r>
              <a:rPr lang="en-US" sz="2400" dirty="0" err="1">
                <a:latin typeface="Calibri" panose="020F0502020204030204" pitchFamily="34" charset="0"/>
                <a:ea typeface="Calibri" panose="020F0502020204030204" pitchFamily="34" charset="0"/>
              </a:rPr>
              <a:t>au</a:t>
            </a:r>
            <a:r>
              <a:rPr lang="en-US" sz="2400" spc="10" dirty="0">
                <a:latin typeface="Calibri" panose="020F0502020204030204" pitchFamily="34" charset="0"/>
                <a:ea typeface="Calibri" panose="020F0502020204030204" pitchFamily="34" charset="0"/>
              </a:rPr>
              <a:t> </a:t>
            </a:r>
            <a:r>
              <a:rPr lang="en-US" sz="2400" spc="-5" dirty="0" err="1">
                <a:latin typeface="Calibri" panose="020F0502020204030204" pitchFamily="34" charset="0"/>
                <a:ea typeface="Calibri" panose="020F0502020204030204" pitchFamily="34" charset="0"/>
              </a:rPr>
              <a:t>b</a:t>
            </a:r>
            <a:r>
              <a:rPr lang="en-US" sz="2400" spc="-10" dirty="0" err="1">
                <a:latin typeface="Calibri" panose="020F0502020204030204" pitchFamily="34" charset="0"/>
                <a:ea typeface="Calibri" panose="020F0502020204030204" pitchFamily="34" charset="0"/>
              </a:rPr>
              <a:t>i</a:t>
            </a:r>
            <a:r>
              <a:rPr lang="en-US" sz="2400" spc="10" dirty="0" err="1">
                <a:latin typeface="Calibri" panose="020F0502020204030204" pitchFamily="34" charset="0"/>
                <a:ea typeface="Calibri" panose="020F0502020204030204" pitchFamily="34" charset="0"/>
              </a:rPr>
              <a:t>s</a:t>
            </a:r>
            <a:r>
              <a:rPr lang="en-US" sz="2400" dirty="0" err="1">
                <a:latin typeface="Calibri" panose="020F0502020204030204" pitchFamily="34" charset="0"/>
                <a:ea typeface="Calibri" panose="020F0502020204030204" pitchFamily="34" charset="0"/>
              </a:rPr>
              <a:t>a</a:t>
            </a:r>
            <a:r>
              <a:rPr lang="en-US" sz="2400" spc="-5" dirty="0">
                <a:latin typeface="Calibri" panose="020F0502020204030204" pitchFamily="34" charset="0"/>
                <a:ea typeface="Calibri" panose="020F0502020204030204" pitchFamily="34" charset="0"/>
              </a:rPr>
              <a:t> </a:t>
            </a:r>
            <a:r>
              <a:rPr lang="en-US" sz="2400" dirty="0">
                <a:latin typeface="Calibri" panose="020F0502020204030204" pitchFamily="34" charset="0"/>
                <a:ea typeface="Calibri" panose="020F0502020204030204" pitchFamily="34" charset="0"/>
              </a:rPr>
              <a:t>j</a:t>
            </a:r>
            <a:r>
              <a:rPr lang="en-US" sz="2400" spc="-5" dirty="0">
                <a:latin typeface="Calibri" panose="020F0502020204030204" pitchFamily="34" charset="0"/>
                <a:ea typeface="Calibri" panose="020F0502020204030204" pitchFamily="34" charset="0"/>
              </a:rPr>
              <a:t>u</a:t>
            </a:r>
            <a:r>
              <a:rPr lang="en-US" sz="2400" spc="-10" dirty="0">
                <a:latin typeface="Calibri" panose="020F0502020204030204" pitchFamily="34" charset="0"/>
                <a:ea typeface="Calibri" panose="020F0502020204030204" pitchFamily="34" charset="0"/>
              </a:rPr>
              <a:t>g</a:t>
            </a:r>
            <a:r>
              <a:rPr lang="en-US" sz="2400" dirty="0">
                <a:latin typeface="Calibri" panose="020F0502020204030204" pitchFamily="34" charset="0"/>
                <a:ea typeface="Calibri" panose="020F0502020204030204" pitchFamily="34" charset="0"/>
              </a:rPr>
              <a:t>a </a:t>
            </a:r>
            <a:r>
              <a:rPr lang="en-US" sz="2400" dirty="0" err="1">
                <a:latin typeface="Calibri" panose="020F0502020204030204" pitchFamily="34" charset="0"/>
                <a:ea typeface="Calibri" panose="020F0502020204030204" pitchFamily="34" charset="0"/>
              </a:rPr>
              <a:t>men</a:t>
            </a:r>
            <a:r>
              <a:rPr lang="en-US" sz="2400" spc="5" dirty="0" err="1">
                <a:latin typeface="Calibri" panose="020F0502020204030204" pitchFamily="34" charset="0"/>
                <a:ea typeface="Calibri" panose="020F0502020204030204" pitchFamily="34" charset="0"/>
              </a:rPr>
              <a:t>g</a:t>
            </a:r>
            <a:r>
              <a:rPr lang="en-US" sz="2400" spc="10" dirty="0" err="1">
                <a:latin typeface="Calibri" panose="020F0502020204030204" pitchFamily="34" charset="0"/>
                <a:ea typeface="Calibri" panose="020F0502020204030204" pitchFamily="34" charset="0"/>
              </a:rPr>
              <a:t>g</a:t>
            </a:r>
            <a:r>
              <a:rPr lang="en-US" sz="2400" spc="-5" dirty="0" err="1">
                <a:latin typeface="Calibri" panose="020F0502020204030204" pitchFamily="34" charset="0"/>
                <a:ea typeface="Calibri" panose="020F0502020204030204" pitchFamily="34" charset="0"/>
              </a:rPr>
              <a:t>un</a:t>
            </a:r>
            <a:r>
              <a:rPr lang="en-US" sz="2400" dirty="0" err="1">
                <a:latin typeface="Calibri" panose="020F0502020204030204" pitchFamily="34" charset="0"/>
                <a:ea typeface="Calibri" panose="020F0502020204030204" pitchFamily="34" charset="0"/>
              </a:rPr>
              <a:t>a</a:t>
            </a:r>
            <a:r>
              <a:rPr lang="en-US" sz="2400" spc="-15" dirty="0" err="1">
                <a:latin typeface="Calibri" panose="020F0502020204030204" pitchFamily="34" charset="0"/>
                <a:ea typeface="Calibri" panose="020F0502020204030204" pitchFamily="34" charset="0"/>
              </a:rPr>
              <a:t>k</a:t>
            </a:r>
            <a:r>
              <a:rPr lang="en-US" sz="2400" dirty="0" err="1">
                <a:latin typeface="Calibri" panose="020F0502020204030204" pitchFamily="34" charset="0"/>
                <a:ea typeface="Calibri" panose="020F0502020204030204" pitchFamily="34" charset="0"/>
              </a:rPr>
              <a:t>an</a:t>
            </a:r>
            <a:r>
              <a:rPr lang="en-US" sz="2400" spc="10" dirty="0">
                <a:latin typeface="Calibri" panose="020F0502020204030204" pitchFamily="34" charset="0"/>
                <a:ea typeface="Calibri" panose="020F0502020204030204" pitchFamily="34" charset="0"/>
              </a:rPr>
              <a:t> </a:t>
            </a:r>
            <a:r>
              <a:rPr lang="en-US" sz="2400" spc="5" dirty="0" err="1">
                <a:latin typeface="Calibri" panose="020F0502020204030204" pitchFamily="34" charset="0"/>
                <a:ea typeface="Calibri" panose="020F0502020204030204" pitchFamily="34" charset="0"/>
              </a:rPr>
              <a:t>t</a:t>
            </a:r>
            <a:r>
              <a:rPr lang="en-US" sz="2400" spc="-5" dirty="0" err="1">
                <a:latin typeface="Calibri" panose="020F0502020204030204" pitchFamily="34" charset="0"/>
                <a:ea typeface="Calibri" panose="020F0502020204030204" pitchFamily="34" charset="0"/>
              </a:rPr>
              <a:t>o</a:t>
            </a:r>
            <a:r>
              <a:rPr lang="en-US" sz="2400" dirty="0" err="1">
                <a:latin typeface="Calibri" panose="020F0502020204030204" pitchFamily="34" charset="0"/>
                <a:ea typeface="Calibri" panose="020F0502020204030204" pitchFamily="34" charset="0"/>
              </a:rPr>
              <a:t>m</a:t>
            </a:r>
            <a:r>
              <a:rPr lang="en-US" sz="2400" spc="-5" dirty="0" err="1">
                <a:latin typeface="Calibri" panose="020F0502020204030204" pitchFamily="34" charset="0"/>
                <a:ea typeface="Calibri" panose="020F0502020204030204" pitchFamily="34" charset="0"/>
              </a:rPr>
              <a:t>bo</a:t>
            </a:r>
            <a:r>
              <a:rPr lang="en-US" sz="2400" dirty="0" err="1">
                <a:latin typeface="Calibri" panose="020F0502020204030204" pitchFamily="34" charset="0"/>
                <a:ea typeface="Calibri" panose="020F0502020204030204" pitchFamily="34" charset="0"/>
              </a:rPr>
              <a:t>l</a:t>
            </a:r>
            <a:r>
              <a:rPr lang="en-US" sz="2400" spc="-15" dirty="0">
                <a:latin typeface="Calibri" panose="020F0502020204030204" pitchFamily="34" charset="0"/>
                <a:ea typeface="Calibri" panose="020F0502020204030204" pitchFamily="34" charset="0"/>
              </a:rPr>
              <a:t> </a:t>
            </a:r>
            <a:r>
              <a:rPr lang="en-US" sz="2400" spc="25" dirty="0">
                <a:latin typeface="Calibri" panose="020F0502020204030204" pitchFamily="34" charset="0"/>
                <a:ea typeface="Calibri" panose="020F0502020204030204" pitchFamily="34" charset="0"/>
              </a:rPr>
              <a:t>C</a:t>
            </a:r>
            <a:r>
              <a:rPr lang="en-US" sz="2400" spc="-5" dirty="0">
                <a:latin typeface="Calibri" panose="020F0502020204030204" pitchFamily="34" charset="0"/>
                <a:ea typeface="Calibri" panose="020F0502020204030204" pitchFamily="34" charset="0"/>
              </a:rPr>
              <a:t>T</a:t>
            </a:r>
            <a:r>
              <a:rPr lang="en-US" sz="2400" dirty="0">
                <a:latin typeface="Calibri" panose="020F0502020204030204" pitchFamily="34" charset="0"/>
                <a:ea typeface="Calibri" panose="020F0502020204030204" pitchFamily="34" charset="0"/>
              </a:rPr>
              <a:t>RL+S</a:t>
            </a:r>
            <a:r>
              <a:rPr lang="en-US" sz="2400" spc="-5" dirty="0">
                <a:latin typeface="Calibri" panose="020F0502020204030204" pitchFamily="34" charset="0"/>
                <a:ea typeface="Calibri" panose="020F0502020204030204" pitchFamily="34" charset="0"/>
              </a:rPr>
              <a:t>H</a:t>
            </a:r>
            <a:r>
              <a:rPr lang="en-US" sz="2400" spc="5" dirty="0">
                <a:latin typeface="Calibri" panose="020F0502020204030204" pitchFamily="34" charset="0"/>
                <a:ea typeface="Calibri" panose="020F0502020204030204" pitchFamily="34" charset="0"/>
              </a:rPr>
              <a:t>I</a:t>
            </a:r>
            <a:r>
              <a:rPr lang="en-US" sz="2400" dirty="0">
                <a:latin typeface="Calibri" panose="020F0502020204030204" pitchFamily="34" charset="0"/>
                <a:ea typeface="Calibri" panose="020F0502020204030204" pitchFamily="34" charset="0"/>
              </a:rPr>
              <a:t>F</a:t>
            </a:r>
            <a:r>
              <a:rPr lang="en-US" sz="2400" spc="-5" dirty="0">
                <a:latin typeface="Calibri" panose="020F0502020204030204" pitchFamily="34" charset="0"/>
                <a:ea typeface="Calibri" panose="020F0502020204030204" pitchFamily="34" charset="0"/>
              </a:rPr>
              <a:t>T</a:t>
            </a:r>
            <a:r>
              <a:rPr lang="en-US" sz="2400" dirty="0">
                <a:latin typeface="Calibri" panose="020F0502020204030204" pitchFamily="34" charset="0"/>
                <a:ea typeface="Calibri" panose="020F0502020204030204" pitchFamily="34" charset="0"/>
              </a:rPr>
              <a:t>+G</a:t>
            </a:r>
            <a:endParaRPr lang="en-ID" sz="2400" dirty="0">
              <a:latin typeface="Times New Roman" panose="02020603050405020304" pitchFamily="18" charset="0"/>
              <a:ea typeface="Times New Roman" panose="02020603050405020304" pitchFamily="18" charset="0"/>
            </a:endParaRPr>
          </a:p>
        </p:txBody>
      </p:sp>
      <p:grpSp>
        <p:nvGrpSpPr>
          <p:cNvPr id="6" name="Group 2">
            <a:extLst>
              <a:ext uri="{FF2B5EF4-FFF2-40B4-BE49-F238E27FC236}">
                <a16:creationId xmlns:a16="http://schemas.microsoft.com/office/drawing/2014/main" id="{B0650CD2-64E3-40CC-ABF3-3D1002C46451}"/>
              </a:ext>
            </a:extLst>
          </p:cNvPr>
          <p:cNvGrpSpPr>
            <a:grpSpLocks/>
          </p:cNvGrpSpPr>
          <p:nvPr/>
        </p:nvGrpSpPr>
        <p:grpSpPr bwMode="auto">
          <a:xfrm>
            <a:off x="1069975" y="1007831"/>
            <a:ext cx="10377527" cy="5526134"/>
            <a:chOff x="1693" y="-2032"/>
            <a:chExt cx="8506" cy="4157"/>
          </a:xfrm>
        </p:grpSpPr>
        <p:pic>
          <p:nvPicPr>
            <p:cNvPr id="2051" name="Picture 3">
              <a:extLst>
                <a:ext uri="{FF2B5EF4-FFF2-40B4-BE49-F238E27FC236}">
                  <a16:creationId xmlns:a16="http://schemas.microsoft.com/office/drawing/2014/main" id="{1307102F-BD0F-4E78-8890-632AD5B3E0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3" y="-2032"/>
              <a:ext cx="8506" cy="4157"/>
            </a:xfrm>
            <a:prstGeom prst="rect">
              <a:avLst/>
            </a:prstGeom>
            <a:noFill/>
            <a:extLst>
              <a:ext uri="{909E8E84-426E-40DD-AFC4-6F175D3DCCD1}">
                <a14:hiddenFill xmlns:a14="http://schemas.microsoft.com/office/drawing/2010/main">
                  <a:solidFill>
                    <a:srgbClr val="FFFFFF"/>
                  </a:solidFill>
                </a14:hiddenFill>
              </a:ext>
            </a:extLst>
          </p:spPr>
        </p:pic>
        <p:sp>
          <p:nvSpPr>
            <p:cNvPr id="7" name="Freeform 4">
              <a:extLst>
                <a:ext uri="{FF2B5EF4-FFF2-40B4-BE49-F238E27FC236}">
                  <a16:creationId xmlns:a16="http://schemas.microsoft.com/office/drawing/2014/main" id="{E086F608-2CDA-4187-8A59-9C7DCA923C8F}"/>
                </a:ext>
              </a:extLst>
            </p:cNvPr>
            <p:cNvSpPr>
              <a:spLocks/>
            </p:cNvSpPr>
            <p:nvPr/>
          </p:nvSpPr>
          <p:spPr bwMode="auto">
            <a:xfrm>
              <a:off x="5301" y="-1364"/>
              <a:ext cx="173" cy="1321"/>
            </a:xfrm>
            <a:custGeom>
              <a:avLst/>
              <a:gdLst>
                <a:gd name="T0" fmla="+- 0 5301 5301"/>
                <a:gd name="T1" fmla="*/ T0 w 173"/>
                <a:gd name="T2" fmla="+- 0 -46 -1364"/>
                <a:gd name="T3" fmla="*/ -46 h 1321"/>
                <a:gd name="T4" fmla="+- 0 5331 5301"/>
                <a:gd name="T5" fmla="*/ T4 w 173"/>
                <a:gd name="T6" fmla="+- 0 -43 -1364"/>
                <a:gd name="T7" fmla="*/ -43 h 1321"/>
                <a:gd name="T8" fmla="+- 0 5429 5301"/>
                <a:gd name="T9" fmla="*/ T8 w 173"/>
                <a:gd name="T10" fmla="+- 0 -1244 -1364"/>
                <a:gd name="T11" fmla="*/ -1244 h 1321"/>
                <a:gd name="T12" fmla="+- 0 5431 5301"/>
                <a:gd name="T13" fmla="*/ T12 w 173"/>
                <a:gd name="T14" fmla="+- 0 -1263 -1364"/>
                <a:gd name="T15" fmla="*/ -1263 h 1321"/>
                <a:gd name="T16" fmla="+- 0 5474 5301"/>
                <a:gd name="T17" fmla="*/ T16 w 173"/>
                <a:gd name="T18" fmla="+- 0 -1240 -1364"/>
                <a:gd name="T19" fmla="*/ -1240 h 1321"/>
                <a:gd name="T20" fmla="+- 0 5424 5301"/>
                <a:gd name="T21" fmla="*/ T20 w 173"/>
                <a:gd name="T22" fmla="+- 0 -1364 -1364"/>
                <a:gd name="T23" fmla="*/ -1364 h 1321"/>
                <a:gd name="T24" fmla="+- 0 5401 5301"/>
                <a:gd name="T25" fmla="*/ T24 w 173"/>
                <a:gd name="T26" fmla="+- 0 -1266 -1364"/>
                <a:gd name="T27" fmla="*/ -1266 h 1321"/>
                <a:gd name="T28" fmla="+- 0 5399 5301"/>
                <a:gd name="T29" fmla="*/ T28 w 173"/>
                <a:gd name="T30" fmla="+- 0 -1246 -1364"/>
                <a:gd name="T31" fmla="*/ -1246 h 1321"/>
                <a:gd name="T32" fmla="+- 0 5301 5301"/>
                <a:gd name="T33" fmla="*/ T32 w 173"/>
                <a:gd name="T34" fmla="+- 0 -46 -1364"/>
                <a:gd name="T35" fmla="*/ -46 h 1321"/>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Lst>
              <a:rect l="0" t="0" r="r" b="b"/>
              <a:pathLst>
                <a:path w="173" h="1321">
                  <a:moveTo>
                    <a:pt x="0" y="1318"/>
                  </a:moveTo>
                  <a:lnTo>
                    <a:pt x="30" y="1321"/>
                  </a:lnTo>
                  <a:lnTo>
                    <a:pt x="128" y="120"/>
                  </a:lnTo>
                  <a:lnTo>
                    <a:pt x="130" y="101"/>
                  </a:lnTo>
                  <a:lnTo>
                    <a:pt x="173" y="124"/>
                  </a:lnTo>
                  <a:lnTo>
                    <a:pt x="123" y="0"/>
                  </a:lnTo>
                  <a:lnTo>
                    <a:pt x="100" y="98"/>
                  </a:lnTo>
                  <a:lnTo>
                    <a:pt x="98" y="118"/>
                  </a:lnTo>
                  <a:lnTo>
                    <a:pt x="0" y="1318"/>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8" name="Freeform 5">
              <a:extLst>
                <a:ext uri="{FF2B5EF4-FFF2-40B4-BE49-F238E27FC236}">
                  <a16:creationId xmlns:a16="http://schemas.microsoft.com/office/drawing/2014/main" id="{F2CDF438-247D-425D-A05C-A0E6090BAFF9}"/>
                </a:ext>
              </a:extLst>
            </p:cNvPr>
            <p:cNvSpPr>
              <a:spLocks/>
            </p:cNvSpPr>
            <p:nvPr/>
          </p:nvSpPr>
          <p:spPr bwMode="auto">
            <a:xfrm>
              <a:off x="5301" y="-1364"/>
              <a:ext cx="173" cy="1321"/>
            </a:xfrm>
            <a:custGeom>
              <a:avLst/>
              <a:gdLst>
                <a:gd name="T0" fmla="+- 0 5401 5301"/>
                <a:gd name="T1" fmla="*/ T0 w 173"/>
                <a:gd name="T2" fmla="+- 0 -1266 -1364"/>
                <a:gd name="T3" fmla="*/ -1266 h 1321"/>
                <a:gd name="T4" fmla="+- 0 5424 5301"/>
                <a:gd name="T5" fmla="*/ T4 w 173"/>
                <a:gd name="T6" fmla="+- 0 -1364 -1364"/>
                <a:gd name="T7" fmla="*/ -1364 h 1321"/>
                <a:gd name="T8" fmla="+- 0 5354 5301"/>
                <a:gd name="T9" fmla="*/ T8 w 173"/>
                <a:gd name="T10" fmla="+- 0 -1250 -1364"/>
                <a:gd name="T11" fmla="*/ -1250 h 1321"/>
                <a:gd name="T12" fmla="+- 0 5399 5301"/>
                <a:gd name="T13" fmla="*/ T12 w 173"/>
                <a:gd name="T14" fmla="+- 0 -1246 -1364"/>
                <a:gd name="T15" fmla="*/ -1246 h 1321"/>
                <a:gd name="T16" fmla="+- 0 5401 5301"/>
                <a:gd name="T17" fmla="*/ T16 w 173"/>
                <a:gd name="T18" fmla="+- 0 -1266 -1364"/>
                <a:gd name="T19" fmla="*/ -1266 h 1321"/>
              </a:gdLst>
              <a:ahLst/>
              <a:cxnLst>
                <a:cxn ang="0">
                  <a:pos x="T1" y="T3"/>
                </a:cxn>
                <a:cxn ang="0">
                  <a:pos x="T5" y="T7"/>
                </a:cxn>
                <a:cxn ang="0">
                  <a:pos x="T9" y="T11"/>
                </a:cxn>
                <a:cxn ang="0">
                  <a:pos x="T13" y="T15"/>
                </a:cxn>
                <a:cxn ang="0">
                  <a:pos x="T17" y="T19"/>
                </a:cxn>
              </a:cxnLst>
              <a:rect l="0" t="0" r="r" b="b"/>
              <a:pathLst>
                <a:path w="173" h="1321">
                  <a:moveTo>
                    <a:pt x="100" y="98"/>
                  </a:moveTo>
                  <a:lnTo>
                    <a:pt x="123" y="0"/>
                  </a:lnTo>
                  <a:lnTo>
                    <a:pt x="53" y="114"/>
                  </a:lnTo>
                  <a:lnTo>
                    <a:pt x="98" y="118"/>
                  </a:lnTo>
                  <a:lnTo>
                    <a:pt x="100" y="98"/>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9" name="Freeform 6">
              <a:extLst>
                <a:ext uri="{FF2B5EF4-FFF2-40B4-BE49-F238E27FC236}">
                  <a16:creationId xmlns:a16="http://schemas.microsoft.com/office/drawing/2014/main" id="{8CAA3FC6-72E8-4029-932B-A5B2A7DC5AF1}"/>
                </a:ext>
              </a:extLst>
            </p:cNvPr>
            <p:cNvSpPr>
              <a:spLocks/>
            </p:cNvSpPr>
            <p:nvPr/>
          </p:nvSpPr>
          <p:spPr bwMode="auto">
            <a:xfrm>
              <a:off x="5301" y="-1364"/>
              <a:ext cx="173" cy="1321"/>
            </a:xfrm>
            <a:custGeom>
              <a:avLst/>
              <a:gdLst>
                <a:gd name="T0" fmla="+- 0 5474 5301"/>
                <a:gd name="T1" fmla="*/ T0 w 173"/>
                <a:gd name="T2" fmla="+- 0 -1240 -1364"/>
                <a:gd name="T3" fmla="*/ -1240 h 1321"/>
                <a:gd name="T4" fmla="+- 0 5431 5301"/>
                <a:gd name="T5" fmla="*/ T4 w 173"/>
                <a:gd name="T6" fmla="+- 0 -1263 -1364"/>
                <a:gd name="T7" fmla="*/ -1263 h 1321"/>
                <a:gd name="T8" fmla="+- 0 5429 5301"/>
                <a:gd name="T9" fmla="*/ T8 w 173"/>
                <a:gd name="T10" fmla="+- 0 -1244 -1364"/>
                <a:gd name="T11" fmla="*/ -1244 h 1321"/>
                <a:gd name="T12" fmla="+- 0 5474 5301"/>
                <a:gd name="T13" fmla="*/ T12 w 173"/>
                <a:gd name="T14" fmla="+- 0 -1240 -1364"/>
                <a:gd name="T15" fmla="*/ -1240 h 1321"/>
              </a:gdLst>
              <a:ahLst/>
              <a:cxnLst>
                <a:cxn ang="0">
                  <a:pos x="T1" y="T3"/>
                </a:cxn>
                <a:cxn ang="0">
                  <a:pos x="T5" y="T7"/>
                </a:cxn>
                <a:cxn ang="0">
                  <a:pos x="T9" y="T11"/>
                </a:cxn>
                <a:cxn ang="0">
                  <a:pos x="T13" y="T15"/>
                </a:cxn>
              </a:cxnLst>
              <a:rect l="0" t="0" r="r" b="b"/>
              <a:pathLst>
                <a:path w="173" h="1321">
                  <a:moveTo>
                    <a:pt x="173" y="124"/>
                  </a:moveTo>
                  <a:lnTo>
                    <a:pt x="130" y="101"/>
                  </a:lnTo>
                  <a:lnTo>
                    <a:pt x="128" y="120"/>
                  </a:lnTo>
                  <a:lnTo>
                    <a:pt x="173" y="124"/>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0" name="Freeform 7">
              <a:extLst>
                <a:ext uri="{FF2B5EF4-FFF2-40B4-BE49-F238E27FC236}">
                  <a16:creationId xmlns:a16="http://schemas.microsoft.com/office/drawing/2014/main" id="{25ED12D4-C569-468A-B6F2-091E886473B6}"/>
                </a:ext>
              </a:extLst>
            </p:cNvPr>
            <p:cNvSpPr>
              <a:spLocks/>
            </p:cNvSpPr>
            <p:nvPr/>
          </p:nvSpPr>
          <p:spPr bwMode="auto">
            <a:xfrm>
              <a:off x="5286" y="-1622"/>
              <a:ext cx="312" cy="216"/>
            </a:xfrm>
            <a:custGeom>
              <a:avLst/>
              <a:gdLst>
                <a:gd name="T0" fmla="+- 0 5286 5286"/>
                <a:gd name="T1" fmla="*/ T0 w 312"/>
                <a:gd name="T2" fmla="+- 0 -1406 -1622"/>
                <a:gd name="T3" fmla="*/ -1406 h 216"/>
                <a:gd name="T4" fmla="+- 0 5598 5286"/>
                <a:gd name="T5" fmla="*/ T4 w 312"/>
                <a:gd name="T6" fmla="+- 0 -1406 -1622"/>
                <a:gd name="T7" fmla="*/ -1406 h 216"/>
                <a:gd name="T8" fmla="+- 0 5598 5286"/>
                <a:gd name="T9" fmla="*/ T8 w 312"/>
                <a:gd name="T10" fmla="+- 0 -1622 -1622"/>
                <a:gd name="T11" fmla="*/ -1622 h 216"/>
                <a:gd name="T12" fmla="+- 0 5286 5286"/>
                <a:gd name="T13" fmla="*/ T12 w 312"/>
                <a:gd name="T14" fmla="+- 0 -1622 -1622"/>
                <a:gd name="T15" fmla="*/ -1622 h 216"/>
                <a:gd name="T16" fmla="+- 0 5286 5286"/>
                <a:gd name="T17" fmla="*/ T16 w 312"/>
                <a:gd name="T18" fmla="+- 0 -1406 -1622"/>
                <a:gd name="T19" fmla="*/ -1406 h 216"/>
              </a:gdLst>
              <a:ahLst/>
              <a:cxnLst>
                <a:cxn ang="0">
                  <a:pos x="T1" y="T3"/>
                </a:cxn>
                <a:cxn ang="0">
                  <a:pos x="T5" y="T7"/>
                </a:cxn>
                <a:cxn ang="0">
                  <a:pos x="T9" y="T11"/>
                </a:cxn>
                <a:cxn ang="0">
                  <a:pos x="T13" y="T15"/>
                </a:cxn>
                <a:cxn ang="0">
                  <a:pos x="T17" y="T19"/>
                </a:cxn>
              </a:cxnLst>
              <a:rect l="0" t="0" r="r" b="b"/>
              <a:pathLst>
                <a:path w="312" h="216">
                  <a:moveTo>
                    <a:pt x="0" y="216"/>
                  </a:moveTo>
                  <a:lnTo>
                    <a:pt x="312" y="216"/>
                  </a:lnTo>
                  <a:lnTo>
                    <a:pt x="312" y="0"/>
                  </a:lnTo>
                  <a:lnTo>
                    <a:pt x="0" y="0"/>
                  </a:lnTo>
                  <a:lnTo>
                    <a:pt x="0" y="216"/>
                  </a:lnTo>
                  <a:close/>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D"/>
            </a:p>
          </p:txBody>
        </p:sp>
        <p:sp>
          <p:nvSpPr>
            <p:cNvPr id="11" name="Freeform 8">
              <a:extLst>
                <a:ext uri="{FF2B5EF4-FFF2-40B4-BE49-F238E27FC236}">
                  <a16:creationId xmlns:a16="http://schemas.microsoft.com/office/drawing/2014/main" id="{A157ADF9-AE21-4C35-BA96-EA65BFAD9701}"/>
                </a:ext>
              </a:extLst>
            </p:cNvPr>
            <p:cNvSpPr>
              <a:spLocks/>
            </p:cNvSpPr>
            <p:nvPr/>
          </p:nvSpPr>
          <p:spPr bwMode="auto">
            <a:xfrm>
              <a:off x="4572" y="-104"/>
              <a:ext cx="1440" cy="265"/>
            </a:xfrm>
            <a:custGeom>
              <a:avLst/>
              <a:gdLst>
                <a:gd name="T0" fmla="+- 0 4572 4572"/>
                <a:gd name="T1" fmla="*/ T0 w 1440"/>
                <a:gd name="T2" fmla="+- 0 364 -104"/>
                <a:gd name="T3" fmla="*/ 364 h 468"/>
                <a:gd name="T4" fmla="+- 0 6012 4572"/>
                <a:gd name="T5" fmla="*/ T4 w 1440"/>
                <a:gd name="T6" fmla="+- 0 364 -104"/>
                <a:gd name="T7" fmla="*/ 364 h 468"/>
                <a:gd name="T8" fmla="+- 0 6012 4572"/>
                <a:gd name="T9" fmla="*/ T8 w 1440"/>
                <a:gd name="T10" fmla="+- 0 -104 -104"/>
                <a:gd name="T11" fmla="*/ -104 h 468"/>
                <a:gd name="T12" fmla="+- 0 4572 4572"/>
                <a:gd name="T13" fmla="*/ T12 w 1440"/>
                <a:gd name="T14" fmla="+- 0 -104 -104"/>
                <a:gd name="T15" fmla="*/ -104 h 468"/>
                <a:gd name="T16" fmla="+- 0 4572 4572"/>
                <a:gd name="T17" fmla="*/ T16 w 1440"/>
                <a:gd name="T18" fmla="+- 0 364 -104"/>
                <a:gd name="T19" fmla="*/ 364 h 468"/>
              </a:gdLst>
              <a:ahLst/>
              <a:cxnLst>
                <a:cxn ang="0">
                  <a:pos x="T1" y="T3"/>
                </a:cxn>
                <a:cxn ang="0">
                  <a:pos x="T5" y="T7"/>
                </a:cxn>
                <a:cxn ang="0">
                  <a:pos x="T9" y="T11"/>
                </a:cxn>
                <a:cxn ang="0">
                  <a:pos x="T13" y="T15"/>
                </a:cxn>
                <a:cxn ang="0">
                  <a:pos x="T17" y="T19"/>
                </a:cxn>
              </a:cxnLst>
              <a:rect l="0" t="0" r="r" b="b"/>
              <a:pathLst>
                <a:path w="1440" h="468">
                  <a:moveTo>
                    <a:pt x="0" y="468"/>
                  </a:moveTo>
                  <a:lnTo>
                    <a:pt x="1440" y="468"/>
                  </a:lnTo>
                  <a:lnTo>
                    <a:pt x="1440" y="0"/>
                  </a:lnTo>
                  <a:lnTo>
                    <a:pt x="0" y="0"/>
                  </a:lnTo>
                  <a:lnTo>
                    <a:pt x="0" y="46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r>
                <a:rPr lang="en-US" sz="1400" dirty="0"/>
                <a:t>IKON POLYGON</a:t>
              </a:r>
              <a:endParaRPr lang="en-ID" sz="1400" dirty="0"/>
            </a:p>
          </p:txBody>
        </p:sp>
        <p:sp>
          <p:nvSpPr>
            <p:cNvPr id="12" name="Freeform 9">
              <a:extLst>
                <a:ext uri="{FF2B5EF4-FFF2-40B4-BE49-F238E27FC236}">
                  <a16:creationId xmlns:a16="http://schemas.microsoft.com/office/drawing/2014/main" id="{28597F18-3ED1-4863-89EC-20E803E9001C}"/>
                </a:ext>
              </a:extLst>
            </p:cNvPr>
            <p:cNvSpPr>
              <a:spLocks/>
            </p:cNvSpPr>
            <p:nvPr/>
          </p:nvSpPr>
          <p:spPr bwMode="auto">
            <a:xfrm>
              <a:off x="4572" y="-104"/>
              <a:ext cx="1440" cy="304"/>
            </a:xfrm>
            <a:custGeom>
              <a:avLst/>
              <a:gdLst>
                <a:gd name="T0" fmla="+- 0 4572 4572"/>
                <a:gd name="T1" fmla="*/ T0 w 1440"/>
                <a:gd name="T2" fmla="+- 0 364 -104"/>
                <a:gd name="T3" fmla="*/ 364 h 468"/>
                <a:gd name="T4" fmla="+- 0 6012 4572"/>
                <a:gd name="T5" fmla="*/ T4 w 1440"/>
                <a:gd name="T6" fmla="+- 0 364 -104"/>
                <a:gd name="T7" fmla="*/ 364 h 468"/>
                <a:gd name="T8" fmla="+- 0 6012 4572"/>
                <a:gd name="T9" fmla="*/ T8 w 1440"/>
                <a:gd name="T10" fmla="+- 0 -104 -104"/>
                <a:gd name="T11" fmla="*/ -104 h 468"/>
                <a:gd name="T12" fmla="+- 0 4572 4572"/>
                <a:gd name="T13" fmla="*/ T12 w 1440"/>
                <a:gd name="T14" fmla="+- 0 -104 -104"/>
                <a:gd name="T15" fmla="*/ -104 h 468"/>
                <a:gd name="T16" fmla="+- 0 4572 4572"/>
                <a:gd name="T17" fmla="*/ T16 w 1440"/>
                <a:gd name="T18" fmla="+- 0 364 -104"/>
                <a:gd name="T19" fmla="*/ 364 h 468"/>
              </a:gdLst>
              <a:ahLst/>
              <a:cxnLst>
                <a:cxn ang="0">
                  <a:pos x="T1" y="T3"/>
                </a:cxn>
                <a:cxn ang="0">
                  <a:pos x="T5" y="T7"/>
                </a:cxn>
                <a:cxn ang="0">
                  <a:pos x="T9" y="T11"/>
                </a:cxn>
                <a:cxn ang="0">
                  <a:pos x="T13" y="T15"/>
                </a:cxn>
                <a:cxn ang="0">
                  <a:pos x="T17" y="T19"/>
                </a:cxn>
              </a:cxnLst>
              <a:rect l="0" t="0" r="r" b="b"/>
              <a:pathLst>
                <a:path w="1440" h="468">
                  <a:moveTo>
                    <a:pt x="0" y="468"/>
                  </a:moveTo>
                  <a:lnTo>
                    <a:pt x="1440" y="468"/>
                  </a:lnTo>
                  <a:lnTo>
                    <a:pt x="1440" y="0"/>
                  </a:lnTo>
                  <a:lnTo>
                    <a:pt x="0" y="0"/>
                  </a:lnTo>
                  <a:lnTo>
                    <a:pt x="0" y="468"/>
                  </a:lnTo>
                  <a:close/>
                </a:path>
              </a:pathLst>
            </a:custGeom>
            <a:noFill/>
            <a:ln w="12700">
              <a:solidFill>
                <a:srgbClr val="EC7C30"/>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D"/>
            </a:p>
          </p:txBody>
        </p:sp>
        <p:pic>
          <p:nvPicPr>
            <p:cNvPr id="2058" name="Picture 10">
              <a:extLst>
                <a:ext uri="{FF2B5EF4-FFF2-40B4-BE49-F238E27FC236}">
                  <a16:creationId xmlns:a16="http://schemas.microsoft.com/office/drawing/2014/main" id="{192D25DA-AB77-48F7-86CB-9B6AE9DD9F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03" y="-143"/>
              <a:ext cx="1420" cy="304"/>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42887310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4E5029A-F3CA-4EA0-935E-2399591ED4C4}"/>
              </a:ext>
            </a:extLst>
          </p:cNvPr>
          <p:cNvSpPr>
            <a:spLocks noGrp="1"/>
          </p:cNvSpPr>
          <p:nvPr>
            <p:ph type="sldNum" sz="quarter" idx="33"/>
          </p:nvPr>
        </p:nvSpPr>
        <p:spPr/>
        <p:txBody>
          <a:bodyPr/>
          <a:lstStyle/>
          <a:p>
            <a:fld id="{19B51A1E-902D-48AF-9020-955120F399B6}" type="slidenum">
              <a:rPr lang="en-US" noProof="0" smtClean="0"/>
              <a:pPr/>
              <a:t>18</a:t>
            </a:fld>
            <a:endParaRPr lang="en-US" noProof="0" dirty="0"/>
          </a:p>
        </p:txBody>
      </p:sp>
      <p:sp>
        <p:nvSpPr>
          <p:cNvPr id="4" name="Rectangle 3">
            <a:extLst>
              <a:ext uri="{FF2B5EF4-FFF2-40B4-BE49-F238E27FC236}">
                <a16:creationId xmlns:a16="http://schemas.microsoft.com/office/drawing/2014/main" id="{4DDB890E-8907-466D-B6B7-C8BC9B8C267A}"/>
              </a:ext>
            </a:extLst>
          </p:cNvPr>
          <p:cNvSpPr/>
          <p:nvPr/>
        </p:nvSpPr>
        <p:spPr>
          <a:xfrm>
            <a:off x="772356" y="460289"/>
            <a:ext cx="9667783" cy="369332"/>
          </a:xfrm>
          <a:prstGeom prst="rect">
            <a:avLst/>
          </a:prstGeom>
        </p:spPr>
        <p:txBody>
          <a:bodyPr wrap="square">
            <a:spAutoFit/>
          </a:bodyPr>
          <a:lstStyle/>
          <a:p>
            <a:r>
              <a:rPr lang="en-US" b="1" spc="-5" dirty="0">
                <a:latin typeface="Calibri" panose="020F0502020204030204" pitchFamily="34" charset="0"/>
                <a:ea typeface="Calibri" panose="020F0502020204030204" pitchFamily="34" charset="0"/>
              </a:rPr>
              <a:t>3</a:t>
            </a:r>
            <a:r>
              <a:rPr lang="en-US" b="1" dirty="0">
                <a:latin typeface="Calibri" panose="020F0502020204030204" pitchFamily="34" charset="0"/>
                <a:ea typeface="Calibri" panose="020F0502020204030204" pitchFamily="34" charset="0"/>
              </a:rPr>
              <a:t>. </a:t>
            </a:r>
            <a:r>
              <a:rPr lang="en-US" b="1" dirty="0" err="1">
                <a:latin typeface="Calibri" panose="020F0502020204030204" pitchFamily="34" charset="0"/>
                <a:ea typeface="Calibri" panose="020F0502020204030204" pitchFamily="34" charset="0"/>
              </a:rPr>
              <a:t>Maka</a:t>
            </a:r>
            <a:r>
              <a:rPr lang="en-US" b="1" dirty="0">
                <a:latin typeface="Calibri" panose="020F0502020204030204" pitchFamily="34" charset="0"/>
                <a:ea typeface="Calibri" panose="020F0502020204030204" pitchFamily="34" charset="0"/>
              </a:rPr>
              <a:t> </a:t>
            </a:r>
            <a:r>
              <a:rPr lang="en-US" b="1" dirty="0" err="1">
                <a:latin typeface="Calibri" panose="020F0502020204030204" pitchFamily="34" charset="0"/>
                <a:ea typeface="Calibri" panose="020F0502020204030204" pitchFamily="34" charset="0"/>
              </a:rPr>
              <a:t>akan</a:t>
            </a:r>
            <a:r>
              <a:rPr lang="en-US" b="1" dirty="0">
                <a:latin typeface="Calibri" panose="020F0502020204030204" pitchFamily="34" charset="0"/>
                <a:ea typeface="Calibri" panose="020F0502020204030204" pitchFamily="34" charset="0"/>
              </a:rPr>
              <a:t> </a:t>
            </a:r>
            <a:r>
              <a:rPr lang="en-US" b="1" dirty="0" err="1">
                <a:latin typeface="Calibri" panose="020F0502020204030204" pitchFamily="34" charset="0"/>
                <a:ea typeface="Calibri" panose="020F0502020204030204" pitchFamily="34" charset="0"/>
              </a:rPr>
              <a:t>muncul</a:t>
            </a:r>
            <a:r>
              <a:rPr lang="en-US" b="1" dirty="0">
                <a:latin typeface="Calibri" panose="020F0502020204030204" pitchFamily="34" charset="0"/>
                <a:ea typeface="Calibri" panose="020F0502020204030204" pitchFamily="34" charset="0"/>
              </a:rPr>
              <a:t> </a:t>
            </a:r>
            <a:r>
              <a:rPr lang="en-US" b="1" dirty="0" err="1">
                <a:latin typeface="Calibri" panose="020F0502020204030204" pitchFamily="34" charset="0"/>
                <a:ea typeface="Calibri" panose="020F0502020204030204" pitchFamily="34" charset="0"/>
              </a:rPr>
              <a:t>tampilan</a:t>
            </a:r>
            <a:r>
              <a:rPr lang="en-US" b="1" dirty="0">
                <a:latin typeface="Calibri" panose="020F0502020204030204" pitchFamily="34" charset="0"/>
                <a:ea typeface="Calibri" panose="020F0502020204030204" pitchFamily="34" charset="0"/>
              </a:rPr>
              <a:t> </a:t>
            </a:r>
            <a:r>
              <a:rPr lang="en-US" b="1" dirty="0" err="1">
                <a:latin typeface="Calibri" panose="020F0502020204030204" pitchFamily="34" charset="0"/>
                <a:ea typeface="Calibri" panose="020F0502020204030204" pitchFamily="34" charset="0"/>
              </a:rPr>
              <a:t>seperti</a:t>
            </a:r>
            <a:r>
              <a:rPr lang="en-US" b="1" dirty="0">
                <a:latin typeface="Calibri" panose="020F0502020204030204" pitchFamily="34" charset="0"/>
                <a:ea typeface="Calibri" panose="020F0502020204030204" pitchFamily="34" charset="0"/>
              </a:rPr>
              <a:t> </a:t>
            </a:r>
            <a:r>
              <a:rPr lang="en-US" b="1" dirty="0" err="1">
                <a:latin typeface="Calibri" panose="020F0502020204030204" pitchFamily="34" charset="0"/>
                <a:ea typeface="Calibri" panose="020F0502020204030204" pitchFamily="34" charset="0"/>
              </a:rPr>
              <a:t>ini,kemudian</a:t>
            </a:r>
            <a:r>
              <a:rPr lang="en-US" b="1" dirty="0">
                <a:latin typeface="Calibri" panose="020F0502020204030204" pitchFamily="34" charset="0"/>
                <a:ea typeface="Calibri" panose="020F0502020204030204" pitchFamily="34" charset="0"/>
              </a:rPr>
              <a:t> </a:t>
            </a:r>
            <a:r>
              <a:rPr lang="en-US" b="1" dirty="0" err="1">
                <a:latin typeface="Calibri" panose="020F0502020204030204" pitchFamily="34" charset="0"/>
                <a:ea typeface="Calibri" panose="020F0502020204030204" pitchFamily="34" charset="0"/>
              </a:rPr>
              <a:t>isi</a:t>
            </a:r>
            <a:r>
              <a:rPr lang="en-US" b="1" dirty="0">
                <a:latin typeface="Calibri" panose="020F0502020204030204" pitchFamily="34" charset="0"/>
                <a:ea typeface="Calibri" panose="020F0502020204030204" pitchFamily="34" charset="0"/>
              </a:rPr>
              <a:t> </a:t>
            </a:r>
            <a:r>
              <a:rPr lang="en-US" b="1" dirty="0" err="1">
                <a:latin typeface="Calibri" panose="020F0502020204030204" pitchFamily="34" charset="0"/>
                <a:ea typeface="Calibri" panose="020F0502020204030204" pitchFamily="34" charset="0"/>
              </a:rPr>
              <a:t>kolom</a:t>
            </a:r>
            <a:r>
              <a:rPr lang="en-US" b="1" dirty="0">
                <a:latin typeface="Calibri" panose="020F0502020204030204" pitchFamily="34" charset="0"/>
                <a:ea typeface="Calibri" panose="020F0502020204030204" pitchFamily="34" charset="0"/>
              </a:rPr>
              <a:t> NAME </a:t>
            </a:r>
            <a:r>
              <a:rPr lang="en-US" b="1" dirty="0" err="1">
                <a:latin typeface="Calibri" panose="020F0502020204030204" pitchFamily="34" charset="0"/>
                <a:ea typeface="Calibri" panose="020F0502020204030204" pitchFamily="34" charset="0"/>
              </a:rPr>
              <a:t>dengan</a:t>
            </a:r>
            <a:r>
              <a:rPr lang="en-US" b="1" dirty="0">
                <a:latin typeface="Calibri" panose="020F0502020204030204" pitchFamily="34" charset="0"/>
                <a:ea typeface="Calibri" panose="020F0502020204030204" pitchFamily="34" charset="0"/>
              </a:rPr>
              <a:t> </a:t>
            </a:r>
            <a:r>
              <a:rPr lang="en-US" b="1" dirty="0" err="1">
                <a:latin typeface="Calibri" panose="020F0502020204030204" pitchFamily="34" charset="0"/>
                <a:ea typeface="Calibri" panose="020F0502020204030204" pitchFamily="34" charset="0"/>
              </a:rPr>
              <a:t>nama</a:t>
            </a:r>
            <a:r>
              <a:rPr lang="en-US" b="1" dirty="0">
                <a:latin typeface="Calibri" panose="020F0502020204030204" pitchFamily="34" charset="0"/>
                <a:ea typeface="Calibri" panose="020F0502020204030204" pitchFamily="34" charset="0"/>
              </a:rPr>
              <a:t> data </a:t>
            </a:r>
            <a:r>
              <a:rPr lang="en-US" b="1" dirty="0" err="1">
                <a:latin typeface="Calibri" panose="020F0502020204030204" pitchFamily="34" charset="0"/>
                <a:ea typeface="Calibri" panose="020F0502020204030204" pitchFamily="34" charset="0"/>
              </a:rPr>
              <a:t>geospasial</a:t>
            </a:r>
            <a:r>
              <a:rPr lang="en-US" b="1" dirty="0">
                <a:latin typeface="Calibri" panose="020F0502020204030204" pitchFamily="34" charset="0"/>
                <a:ea typeface="Calibri" panose="020F0502020204030204" pitchFamily="34" charset="0"/>
              </a:rPr>
              <a:t> </a:t>
            </a:r>
            <a:endParaRPr lang="en-ID" dirty="0"/>
          </a:p>
        </p:txBody>
      </p:sp>
      <p:pic>
        <p:nvPicPr>
          <p:cNvPr id="5" name="Picture 4">
            <a:extLst>
              <a:ext uri="{FF2B5EF4-FFF2-40B4-BE49-F238E27FC236}">
                <a16:creationId xmlns:a16="http://schemas.microsoft.com/office/drawing/2014/main" id="{35851CD5-AD68-4753-A0A5-5F7B5F7CC766}"/>
              </a:ext>
            </a:extLst>
          </p:cNvPr>
          <p:cNvPicPr>
            <a:picLocks noChangeAspect="1"/>
          </p:cNvPicPr>
          <p:nvPr/>
        </p:nvPicPr>
        <p:blipFill>
          <a:blip r:embed="rId2"/>
          <a:stretch>
            <a:fillRect/>
          </a:stretch>
        </p:blipFill>
        <p:spPr>
          <a:xfrm>
            <a:off x="1121185" y="1051642"/>
            <a:ext cx="9949629" cy="5346069"/>
          </a:xfrm>
          <a:prstGeom prst="rect">
            <a:avLst/>
          </a:prstGeom>
        </p:spPr>
      </p:pic>
    </p:spTree>
    <p:extLst>
      <p:ext uri="{BB962C8B-B14F-4D97-AF65-F5344CB8AC3E}">
        <p14:creationId xmlns:p14="http://schemas.microsoft.com/office/powerpoint/2010/main" val="9256332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09C02D3-F696-434F-BE66-42210E0B16B4}"/>
              </a:ext>
            </a:extLst>
          </p:cNvPr>
          <p:cNvSpPr>
            <a:spLocks noGrp="1"/>
          </p:cNvSpPr>
          <p:nvPr>
            <p:ph type="sldNum" sz="quarter" idx="33"/>
          </p:nvPr>
        </p:nvSpPr>
        <p:spPr/>
        <p:txBody>
          <a:bodyPr/>
          <a:lstStyle/>
          <a:p>
            <a:fld id="{19B51A1E-902D-48AF-9020-955120F399B6}" type="slidenum">
              <a:rPr lang="en-US" noProof="0" smtClean="0"/>
              <a:pPr/>
              <a:t>19</a:t>
            </a:fld>
            <a:endParaRPr lang="en-US" noProof="0" dirty="0"/>
          </a:p>
        </p:txBody>
      </p:sp>
      <p:sp>
        <p:nvSpPr>
          <p:cNvPr id="4" name="Rectangle 3">
            <a:extLst>
              <a:ext uri="{FF2B5EF4-FFF2-40B4-BE49-F238E27FC236}">
                <a16:creationId xmlns:a16="http://schemas.microsoft.com/office/drawing/2014/main" id="{CF449189-93A4-48E6-AC5E-B0DB314390C4}"/>
              </a:ext>
            </a:extLst>
          </p:cNvPr>
          <p:cNvSpPr/>
          <p:nvPr/>
        </p:nvSpPr>
        <p:spPr>
          <a:xfrm>
            <a:off x="479394" y="277401"/>
            <a:ext cx="9889724" cy="646331"/>
          </a:xfrm>
          <a:prstGeom prst="rect">
            <a:avLst/>
          </a:prstGeom>
        </p:spPr>
        <p:txBody>
          <a:bodyPr wrap="square">
            <a:spAutoFit/>
          </a:bodyPr>
          <a:lstStyle/>
          <a:p>
            <a:r>
              <a:rPr lang="en-ID" dirty="0"/>
              <a:t>4.Kemudian </a:t>
            </a:r>
            <a:r>
              <a:rPr lang="en-ID" dirty="0" err="1"/>
              <a:t>Arahkan</a:t>
            </a:r>
            <a:r>
              <a:rPr lang="en-ID" dirty="0"/>
              <a:t> </a:t>
            </a:r>
            <a:r>
              <a:rPr lang="en-ID" dirty="0" err="1"/>
              <a:t>kursor</a:t>
            </a:r>
            <a:r>
              <a:rPr lang="en-ID" dirty="0"/>
              <a:t> </a:t>
            </a:r>
            <a:r>
              <a:rPr lang="en-ID" dirty="0" err="1"/>
              <a:t>ke</a:t>
            </a:r>
            <a:r>
              <a:rPr lang="en-ID" dirty="0"/>
              <a:t> </a:t>
            </a:r>
            <a:r>
              <a:rPr lang="en-ID" dirty="0" err="1"/>
              <a:t>setiap</a:t>
            </a:r>
            <a:r>
              <a:rPr lang="en-ID" dirty="0"/>
              <a:t> </a:t>
            </a:r>
            <a:r>
              <a:rPr lang="en-ID" dirty="0" err="1"/>
              <a:t>sudut</a:t>
            </a:r>
            <a:r>
              <a:rPr lang="en-ID" dirty="0"/>
              <a:t> </a:t>
            </a:r>
            <a:r>
              <a:rPr lang="en-ID" dirty="0" err="1"/>
              <a:t>alun-alun</a:t>
            </a:r>
            <a:r>
              <a:rPr lang="en-ID" dirty="0"/>
              <a:t> </a:t>
            </a:r>
            <a:r>
              <a:rPr lang="en-ID" dirty="0" err="1"/>
              <a:t>wonosari</a:t>
            </a:r>
            <a:r>
              <a:rPr lang="en-ID" dirty="0"/>
              <a:t> </a:t>
            </a:r>
            <a:r>
              <a:rPr lang="en-ID" dirty="0" err="1"/>
              <a:t>sampai</a:t>
            </a:r>
            <a:r>
              <a:rPr lang="en-ID" dirty="0"/>
              <a:t> </a:t>
            </a:r>
            <a:r>
              <a:rPr lang="en-ID" dirty="0" err="1"/>
              <a:t>semua</a:t>
            </a:r>
            <a:r>
              <a:rPr lang="en-ID" dirty="0"/>
              <a:t> </a:t>
            </a:r>
            <a:r>
              <a:rPr lang="en-ID" dirty="0" err="1"/>
              <a:t>tempat</a:t>
            </a:r>
            <a:r>
              <a:rPr lang="en-ID" dirty="0"/>
              <a:t> </a:t>
            </a:r>
            <a:r>
              <a:rPr lang="en-ID" dirty="0" err="1"/>
              <a:t>tertutup</a:t>
            </a:r>
            <a:r>
              <a:rPr lang="en-ID" dirty="0"/>
              <a:t> polygon,</a:t>
            </a:r>
          </a:p>
          <a:p>
            <a:r>
              <a:rPr lang="en-ID" dirty="0" err="1"/>
              <a:t>kemudian</a:t>
            </a:r>
            <a:r>
              <a:rPr lang="en-ID" dirty="0"/>
              <a:t> </a:t>
            </a:r>
            <a:r>
              <a:rPr lang="en-ID" dirty="0" err="1"/>
              <a:t>klik</a:t>
            </a:r>
            <a:r>
              <a:rPr lang="en-ID" dirty="0"/>
              <a:t> OK </a:t>
            </a:r>
          </a:p>
        </p:txBody>
      </p:sp>
      <p:pic>
        <p:nvPicPr>
          <p:cNvPr id="5" name="Picture 4">
            <a:extLst>
              <a:ext uri="{FF2B5EF4-FFF2-40B4-BE49-F238E27FC236}">
                <a16:creationId xmlns:a16="http://schemas.microsoft.com/office/drawing/2014/main" id="{5F0BF08C-4FB1-480C-8365-542BAB62AAEB}"/>
              </a:ext>
            </a:extLst>
          </p:cNvPr>
          <p:cNvPicPr>
            <a:picLocks noChangeAspect="1"/>
          </p:cNvPicPr>
          <p:nvPr/>
        </p:nvPicPr>
        <p:blipFill>
          <a:blip r:embed="rId2"/>
          <a:stretch>
            <a:fillRect/>
          </a:stretch>
        </p:blipFill>
        <p:spPr>
          <a:xfrm>
            <a:off x="1244722" y="1190402"/>
            <a:ext cx="9702555" cy="5211348"/>
          </a:xfrm>
          <a:prstGeom prst="rect">
            <a:avLst/>
          </a:prstGeom>
        </p:spPr>
      </p:pic>
    </p:spTree>
    <p:extLst>
      <p:ext uri="{BB962C8B-B14F-4D97-AF65-F5344CB8AC3E}">
        <p14:creationId xmlns:p14="http://schemas.microsoft.com/office/powerpoint/2010/main" val="13424607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0B3D2B-613A-41BE-987D-E6A1324B456D}"/>
              </a:ext>
            </a:extLst>
          </p:cNvPr>
          <p:cNvSpPr>
            <a:spLocks noGrp="1"/>
          </p:cNvSpPr>
          <p:nvPr>
            <p:ph type="ctrTitle"/>
          </p:nvPr>
        </p:nvSpPr>
        <p:spPr>
          <a:xfrm>
            <a:off x="671004" y="860949"/>
            <a:ext cx="10200443" cy="382887"/>
          </a:xfrm>
        </p:spPr>
        <p:txBody>
          <a:bodyPr/>
          <a:lstStyle/>
          <a:p>
            <a:r>
              <a:rPr lang="en-US" sz="3200" dirty="0">
                <a:latin typeface="Arial Black" panose="020B0A04020102020204" pitchFamily="34" charset="0"/>
              </a:rPr>
              <a:t>PENGERTIAN DATA GEOSPASIAL</a:t>
            </a:r>
          </a:p>
        </p:txBody>
      </p:sp>
      <p:sp>
        <p:nvSpPr>
          <p:cNvPr id="7" name="Text Placeholder 6">
            <a:extLst>
              <a:ext uri="{FF2B5EF4-FFF2-40B4-BE49-F238E27FC236}">
                <a16:creationId xmlns:a16="http://schemas.microsoft.com/office/drawing/2014/main" id="{40038C9F-9560-403A-80CE-A587C62BB3A7}"/>
              </a:ext>
            </a:extLst>
          </p:cNvPr>
          <p:cNvSpPr>
            <a:spLocks noGrp="1"/>
          </p:cNvSpPr>
          <p:nvPr>
            <p:ph type="body" sz="quarter" idx="15"/>
          </p:nvPr>
        </p:nvSpPr>
        <p:spPr>
          <a:xfrm>
            <a:off x="840085" y="2330351"/>
            <a:ext cx="10511830" cy="2735469"/>
          </a:xfrm>
        </p:spPr>
        <p:txBody>
          <a:bodyPr/>
          <a:lstStyle/>
          <a:p>
            <a:pPr algn="just">
              <a:lnSpc>
                <a:spcPct val="150000"/>
              </a:lnSpc>
            </a:pPr>
            <a:r>
              <a:rPr lang="en-ID" dirty="0">
                <a:latin typeface="Maiandra GD" panose="020E0502030308020204" pitchFamily="34" charset="0"/>
              </a:rPr>
              <a:t>data </a:t>
            </a:r>
            <a:r>
              <a:rPr lang="en-ID" dirty="0" err="1">
                <a:latin typeface="Maiandra GD" panose="020E0502030308020204" pitchFamily="34" charset="0"/>
              </a:rPr>
              <a:t>tentang</a:t>
            </a:r>
            <a:r>
              <a:rPr lang="en-ID" dirty="0">
                <a:latin typeface="Maiandra GD" panose="020E0502030308020204" pitchFamily="34" charset="0"/>
              </a:rPr>
              <a:t> </a:t>
            </a:r>
            <a:r>
              <a:rPr lang="en-ID" dirty="0" err="1">
                <a:latin typeface="Maiandra GD" panose="020E0502030308020204" pitchFamily="34" charset="0"/>
              </a:rPr>
              <a:t>lokasi</a:t>
            </a:r>
            <a:r>
              <a:rPr lang="en-ID" dirty="0">
                <a:latin typeface="Maiandra GD" panose="020E0502030308020204" pitchFamily="34" charset="0"/>
              </a:rPr>
              <a:t> </a:t>
            </a:r>
            <a:r>
              <a:rPr lang="en-ID" dirty="0" err="1">
                <a:latin typeface="Maiandra GD" panose="020E0502030308020204" pitchFamily="34" charset="0"/>
              </a:rPr>
              <a:t>geografis,dimensi</a:t>
            </a:r>
            <a:r>
              <a:rPr lang="en-ID" dirty="0">
                <a:latin typeface="Maiandra GD" panose="020E0502030308020204" pitchFamily="34" charset="0"/>
              </a:rPr>
              <a:t> </a:t>
            </a:r>
            <a:r>
              <a:rPr lang="en-ID" dirty="0" err="1">
                <a:latin typeface="Maiandra GD" panose="020E0502030308020204" pitchFamily="34" charset="0"/>
              </a:rPr>
              <a:t>atau</a:t>
            </a:r>
            <a:r>
              <a:rPr lang="en-ID" dirty="0">
                <a:latin typeface="Maiandra GD" panose="020E0502030308020204" pitchFamily="34" charset="0"/>
              </a:rPr>
              <a:t> </a:t>
            </a:r>
            <a:r>
              <a:rPr lang="en-ID" dirty="0" err="1">
                <a:latin typeface="Maiandra GD" panose="020E0502030308020204" pitchFamily="34" charset="0"/>
              </a:rPr>
              <a:t>ukuran</a:t>
            </a:r>
            <a:r>
              <a:rPr lang="en-ID" dirty="0">
                <a:latin typeface="Maiandra GD" panose="020E0502030308020204" pitchFamily="34" charset="0"/>
              </a:rPr>
              <a:t>, dan/</a:t>
            </a:r>
            <a:r>
              <a:rPr lang="en-ID" dirty="0" err="1">
                <a:latin typeface="Maiandra GD" panose="020E0502030308020204" pitchFamily="34" charset="0"/>
              </a:rPr>
              <a:t>atau</a:t>
            </a:r>
            <a:r>
              <a:rPr lang="en-ID" dirty="0">
                <a:latin typeface="Maiandra GD" panose="020E0502030308020204" pitchFamily="34" charset="0"/>
              </a:rPr>
              <a:t> </a:t>
            </a:r>
            <a:r>
              <a:rPr lang="en-ID" dirty="0" err="1">
                <a:latin typeface="Maiandra GD" panose="020E0502030308020204" pitchFamily="34" charset="0"/>
              </a:rPr>
              <a:t>karakteristik</a:t>
            </a:r>
            <a:r>
              <a:rPr lang="en-ID" dirty="0">
                <a:latin typeface="Maiandra GD" panose="020E0502030308020204" pitchFamily="34" charset="0"/>
              </a:rPr>
              <a:t> </a:t>
            </a:r>
            <a:r>
              <a:rPr lang="en-ID" dirty="0" err="1">
                <a:latin typeface="Maiandra GD" panose="020E0502030308020204" pitchFamily="34" charset="0"/>
              </a:rPr>
              <a:t>obyek</a:t>
            </a:r>
            <a:r>
              <a:rPr lang="en-ID" dirty="0">
                <a:latin typeface="Maiandra GD" panose="020E0502030308020204" pitchFamily="34" charset="0"/>
              </a:rPr>
              <a:t> </a:t>
            </a:r>
            <a:r>
              <a:rPr lang="en-ID" dirty="0" err="1">
                <a:latin typeface="Maiandra GD" panose="020E0502030308020204" pitchFamily="34" charset="0"/>
              </a:rPr>
              <a:t>alam</a:t>
            </a:r>
            <a:r>
              <a:rPr lang="en-ID" dirty="0">
                <a:latin typeface="Maiandra GD" panose="020E0502030308020204" pitchFamily="34" charset="0"/>
              </a:rPr>
              <a:t> dan/</a:t>
            </a:r>
            <a:r>
              <a:rPr lang="en-ID" dirty="0" err="1">
                <a:latin typeface="Maiandra GD" panose="020E0502030308020204" pitchFamily="34" charset="0"/>
              </a:rPr>
              <a:t>atau</a:t>
            </a:r>
            <a:r>
              <a:rPr lang="en-ID" dirty="0">
                <a:latin typeface="Maiandra GD" panose="020E0502030308020204" pitchFamily="34" charset="0"/>
              </a:rPr>
              <a:t> </a:t>
            </a:r>
            <a:r>
              <a:rPr lang="en-ID" dirty="0" err="1">
                <a:latin typeface="Maiandra GD" panose="020E0502030308020204" pitchFamily="34" charset="0"/>
              </a:rPr>
              <a:t>buatan</a:t>
            </a:r>
            <a:r>
              <a:rPr lang="en-ID" dirty="0">
                <a:latin typeface="Maiandra GD" panose="020E0502030308020204" pitchFamily="34" charset="0"/>
              </a:rPr>
              <a:t> </a:t>
            </a:r>
            <a:r>
              <a:rPr lang="en-ID" dirty="0" err="1">
                <a:latin typeface="Maiandra GD" panose="020E0502030308020204" pitchFamily="34" charset="0"/>
              </a:rPr>
              <a:t>manusia</a:t>
            </a:r>
            <a:r>
              <a:rPr lang="en-ID" dirty="0">
                <a:latin typeface="Maiandra GD" panose="020E0502030308020204" pitchFamily="34" charset="0"/>
              </a:rPr>
              <a:t> yang </a:t>
            </a:r>
            <a:r>
              <a:rPr lang="en-ID" dirty="0" err="1">
                <a:latin typeface="Maiandra GD" panose="020E0502030308020204" pitchFamily="34" charset="0"/>
              </a:rPr>
              <a:t>berada</a:t>
            </a:r>
            <a:r>
              <a:rPr lang="en-ID" dirty="0">
                <a:latin typeface="Maiandra GD" panose="020E0502030308020204" pitchFamily="34" charset="0"/>
              </a:rPr>
              <a:t> </a:t>
            </a:r>
            <a:r>
              <a:rPr lang="en-ID" dirty="0" err="1">
                <a:latin typeface="Maiandra GD" panose="020E0502030308020204" pitchFamily="34" charset="0"/>
              </a:rPr>
              <a:t>dibawah,pada</a:t>
            </a:r>
            <a:r>
              <a:rPr lang="en-ID" dirty="0">
                <a:latin typeface="Maiandra GD" panose="020E0502030308020204" pitchFamily="34" charset="0"/>
              </a:rPr>
              <a:t>, </a:t>
            </a:r>
            <a:r>
              <a:rPr lang="en-ID" dirty="0" err="1">
                <a:latin typeface="Maiandra GD" panose="020E0502030308020204" pitchFamily="34" charset="0"/>
              </a:rPr>
              <a:t>atau</a:t>
            </a:r>
            <a:r>
              <a:rPr lang="en-ID" dirty="0">
                <a:latin typeface="Maiandra GD" panose="020E0502030308020204" pitchFamily="34" charset="0"/>
              </a:rPr>
              <a:t> </a:t>
            </a:r>
            <a:r>
              <a:rPr lang="en-ID" dirty="0" err="1">
                <a:latin typeface="Maiandra GD" panose="020E0502030308020204" pitchFamily="34" charset="0"/>
              </a:rPr>
              <a:t>diatas</a:t>
            </a:r>
            <a:r>
              <a:rPr lang="en-ID" dirty="0">
                <a:latin typeface="Maiandra GD" panose="020E0502030308020204" pitchFamily="34" charset="0"/>
              </a:rPr>
              <a:t> </a:t>
            </a:r>
            <a:r>
              <a:rPr lang="en-ID" dirty="0" err="1">
                <a:latin typeface="Maiandra GD" panose="020E0502030308020204" pitchFamily="34" charset="0"/>
              </a:rPr>
              <a:t>permukaan</a:t>
            </a:r>
            <a:r>
              <a:rPr lang="en-ID" dirty="0">
                <a:latin typeface="Maiandra GD" panose="020E0502030308020204" pitchFamily="34" charset="0"/>
              </a:rPr>
              <a:t> </a:t>
            </a:r>
            <a:r>
              <a:rPr lang="en-ID" dirty="0" err="1">
                <a:latin typeface="Maiandra GD" panose="020E0502030308020204" pitchFamily="34" charset="0"/>
              </a:rPr>
              <a:t>bumi</a:t>
            </a:r>
            <a:r>
              <a:rPr lang="en-ID" dirty="0">
                <a:latin typeface="Maiandra GD" panose="020E0502030308020204" pitchFamily="34" charset="0"/>
              </a:rPr>
              <a:t>.</a:t>
            </a:r>
          </a:p>
          <a:p>
            <a:pPr algn="just"/>
            <a:endParaRPr lang="en-ID" dirty="0">
              <a:latin typeface="Maiandra GD" panose="020E0502030308020204" pitchFamily="34" charset="0"/>
            </a:endParaRPr>
          </a:p>
        </p:txBody>
      </p:sp>
      <p:sp>
        <p:nvSpPr>
          <p:cNvPr id="5" name="Slide Number Placeholder 4">
            <a:extLst>
              <a:ext uri="{FF2B5EF4-FFF2-40B4-BE49-F238E27FC236}">
                <a16:creationId xmlns:a16="http://schemas.microsoft.com/office/drawing/2014/main" id="{BDD5A594-D852-43BB-B591-E9D9027253BD}"/>
              </a:ext>
            </a:extLst>
          </p:cNvPr>
          <p:cNvSpPr>
            <a:spLocks noGrp="1"/>
          </p:cNvSpPr>
          <p:nvPr>
            <p:ph type="sldNum" sz="quarter" idx="4294967295"/>
          </p:nvPr>
        </p:nvSpPr>
        <p:spPr>
          <a:xfrm>
            <a:off x="11914188" y="6402388"/>
            <a:ext cx="277812" cy="273050"/>
          </a:xfrm>
        </p:spPr>
        <p:txBody>
          <a:bodyPr/>
          <a:lstStyle/>
          <a:p>
            <a:fld id="{19B51A1E-902D-48AF-9020-955120F399B6}" type="slidenum">
              <a:rPr lang="en-US" smtClean="0"/>
              <a:pPr/>
              <a:t>2</a:t>
            </a:fld>
            <a:endParaRPr lang="en-US" dirty="0"/>
          </a:p>
        </p:txBody>
      </p:sp>
    </p:spTree>
    <p:extLst>
      <p:ext uri="{BB962C8B-B14F-4D97-AF65-F5344CB8AC3E}">
        <p14:creationId xmlns:p14="http://schemas.microsoft.com/office/powerpoint/2010/main" val="40916746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4F8B39E-EACD-49C2-A129-70DAECCD2A9A}"/>
              </a:ext>
            </a:extLst>
          </p:cNvPr>
          <p:cNvSpPr>
            <a:spLocks noGrp="1"/>
          </p:cNvSpPr>
          <p:nvPr>
            <p:ph type="sldNum" sz="quarter" idx="33"/>
          </p:nvPr>
        </p:nvSpPr>
        <p:spPr/>
        <p:txBody>
          <a:bodyPr/>
          <a:lstStyle/>
          <a:p>
            <a:fld id="{19B51A1E-902D-48AF-9020-955120F399B6}" type="slidenum">
              <a:rPr lang="en-US" noProof="0" smtClean="0"/>
              <a:pPr/>
              <a:t>20</a:t>
            </a:fld>
            <a:endParaRPr lang="en-US" noProof="0" dirty="0"/>
          </a:p>
        </p:txBody>
      </p:sp>
      <p:sp>
        <p:nvSpPr>
          <p:cNvPr id="4" name="Rectangle 3">
            <a:extLst>
              <a:ext uri="{FF2B5EF4-FFF2-40B4-BE49-F238E27FC236}">
                <a16:creationId xmlns:a16="http://schemas.microsoft.com/office/drawing/2014/main" id="{E6EA7B6C-F30B-4A52-B03F-72FAE8A94516}"/>
              </a:ext>
            </a:extLst>
          </p:cNvPr>
          <p:cNvSpPr/>
          <p:nvPr/>
        </p:nvSpPr>
        <p:spPr>
          <a:xfrm>
            <a:off x="745724" y="336002"/>
            <a:ext cx="10093911" cy="369332"/>
          </a:xfrm>
          <a:prstGeom prst="rect">
            <a:avLst/>
          </a:prstGeom>
        </p:spPr>
        <p:txBody>
          <a:bodyPr wrap="square">
            <a:spAutoFit/>
          </a:bodyPr>
          <a:lstStyle/>
          <a:p>
            <a:r>
              <a:rPr lang="en-ID" dirty="0"/>
              <a:t>5. </a:t>
            </a:r>
            <a:r>
              <a:rPr lang="en-ID" dirty="0" err="1"/>
              <a:t>Kemudian</a:t>
            </a:r>
            <a:r>
              <a:rPr lang="en-ID" dirty="0"/>
              <a:t> </a:t>
            </a:r>
            <a:r>
              <a:rPr lang="en-ID" dirty="0" err="1"/>
              <a:t>akan</a:t>
            </a:r>
            <a:r>
              <a:rPr lang="en-ID" dirty="0"/>
              <a:t> </a:t>
            </a:r>
            <a:r>
              <a:rPr lang="en-ID" dirty="0" err="1"/>
              <a:t>muncul</a:t>
            </a:r>
            <a:r>
              <a:rPr lang="en-ID" dirty="0"/>
              <a:t> </a:t>
            </a:r>
            <a:r>
              <a:rPr lang="en-ID" dirty="0" err="1"/>
              <a:t>nama</a:t>
            </a:r>
            <a:r>
              <a:rPr lang="en-ID" dirty="0"/>
              <a:t> polygon yang </a:t>
            </a:r>
            <a:r>
              <a:rPr lang="en-ID" dirty="0" err="1"/>
              <a:t>anda</a:t>
            </a:r>
            <a:r>
              <a:rPr lang="en-ID" dirty="0"/>
              <a:t> </a:t>
            </a:r>
            <a:r>
              <a:rPr lang="en-ID" dirty="0" err="1"/>
              <a:t>buat</a:t>
            </a:r>
            <a:r>
              <a:rPr lang="en-ID" dirty="0"/>
              <a:t> pada </a:t>
            </a:r>
            <a:r>
              <a:rPr lang="en-ID" dirty="0" err="1"/>
              <a:t>kolom</a:t>
            </a:r>
            <a:r>
              <a:rPr lang="en-ID" dirty="0"/>
              <a:t> “Places” pada </a:t>
            </a:r>
            <a:r>
              <a:rPr lang="en-ID" dirty="0" err="1"/>
              <a:t>sebelah</a:t>
            </a:r>
            <a:r>
              <a:rPr lang="en-ID" dirty="0"/>
              <a:t> </a:t>
            </a:r>
            <a:r>
              <a:rPr lang="en-ID" dirty="0" err="1"/>
              <a:t>kiri</a:t>
            </a:r>
            <a:r>
              <a:rPr lang="en-ID" dirty="0"/>
              <a:t>. </a:t>
            </a:r>
          </a:p>
        </p:txBody>
      </p:sp>
      <p:pic>
        <p:nvPicPr>
          <p:cNvPr id="5" name="Picture 4">
            <a:extLst>
              <a:ext uri="{FF2B5EF4-FFF2-40B4-BE49-F238E27FC236}">
                <a16:creationId xmlns:a16="http://schemas.microsoft.com/office/drawing/2014/main" id="{D9CF885B-2D7C-4FF6-B1A6-00D18C8C6E8F}"/>
              </a:ext>
            </a:extLst>
          </p:cNvPr>
          <p:cNvPicPr>
            <a:picLocks noChangeAspect="1"/>
          </p:cNvPicPr>
          <p:nvPr/>
        </p:nvPicPr>
        <p:blipFill>
          <a:blip r:embed="rId2"/>
          <a:stretch>
            <a:fillRect/>
          </a:stretch>
        </p:blipFill>
        <p:spPr>
          <a:xfrm>
            <a:off x="2188634" y="807955"/>
            <a:ext cx="7208090" cy="5797097"/>
          </a:xfrm>
          <a:prstGeom prst="rect">
            <a:avLst/>
          </a:prstGeom>
        </p:spPr>
      </p:pic>
    </p:spTree>
    <p:extLst>
      <p:ext uri="{BB962C8B-B14F-4D97-AF65-F5344CB8AC3E}">
        <p14:creationId xmlns:p14="http://schemas.microsoft.com/office/powerpoint/2010/main" val="13785578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70B00A2-8105-4C62-AA59-5C11E3544733}"/>
              </a:ext>
            </a:extLst>
          </p:cNvPr>
          <p:cNvSpPr>
            <a:spLocks noGrp="1"/>
          </p:cNvSpPr>
          <p:nvPr>
            <p:ph type="sldNum" sz="quarter" idx="33"/>
          </p:nvPr>
        </p:nvSpPr>
        <p:spPr/>
        <p:txBody>
          <a:bodyPr/>
          <a:lstStyle/>
          <a:p>
            <a:fld id="{19B51A1E-902D-48AF-9020-955120F399B6}" type="slidenum">
              <a:rPr lang="en-US" noProof="0" smtClean="0"/>
              <a:pPr/>
              <a:t>21</a:t>
            </a:fld>
            <a:endParaRPr lang="en-US" noProof="0" dirty="0"/>
          </a:p>
        </p:txBody>
      </p:sp>
      <p:sp>
        <p:nvSpPr>
          <p:cNvPr id="5" name="Rectangle 4">
            <a:extLst>
              <a:ext uri="{FF2B5EF4-FFF2-40B4-BE49-F238E27FC236}">
                <a16:creationId xmlns:a16="http://schemas.microsoft.com/office/drawing/2014/main" id="{6833D0F4-BC0B-4107-99EF-CB82426396E6}"/>
              </a:ext>
            </a:extLst>
          </p:cNvPr>
          <p:cNvSpPr/>
          <p:nvPr/>
        </p:nvSpPr>
        <p:spPr>
          <a:xfrm>
            <a:off x="257452" y="392810"/>
            <a:ext cx="11603115" cy="646331"/>
          </a:xfrm>
          <a:prstGeom prst="rect">
            <a:avLst/>
          </a:prstGeom>
        </p:spPr>
        <p:txBody>
          <a:bodyPr wrap="square">
            <a:spAutoFit/>
          </a:bodyPr>
          <a:lstStyle/>
          <a:p>
            <a:r>
              <a:rPr lang="en-ID" dirty="0"/>
              <a:t>6. </a:t>
            </a:r>
            <a:r>
              <a:rPr lang="en-ID" dirty="0" err="1"/>
              <a:t>Untuk</a:t>
            </a:r>
            <a:r>
              <a:rPr lang="en-ID" dirty="0"/>
              <a:t> </a:t>
            </a:r>
            <a:r>
              <a:rPr lang="en-ID" dirty="0" err="1"/>
              <a:t>menyimpan</a:t>
            </a:r>
            <a:r>
              <a:rPr lang="en-ID" dirty="0"/>
              <a:t> file polygon </a:t>
            </a:r>
            <a:r>
              <a:rPr lang="en-ID" dirty="0" err="1"/>
              <a:t>dengan</a:t>
            </a:r>
            <a:r>
              <a:rPr lang="en-ID" dirty="0"/>
              <a:t> </a:t>
            </a:r>
            <a:r>
              <a:rPr lang="en-ID" dirty="0" err="1"/>
              <a:t>cara</a:t>
            </a:r>
            <a:r>
              <a:rPr lang="en-ID" dirty="0"/>
              <a:t> </a:t>
            </a:r>
            <a:r>
              <a:rPr lang="en-ID" dirty="0" err="1"/>
              <a:t>klik</a:t>
            </a:r>
            <a:r>
              <a:rPr lang="en-ID" dirty="0"/>
              <a:t> </a:t>
            </a:r>
            <a:r>
              <a:rPr lang="en-ID" dirty="0" err="1"/>
              <a:t>kanan</a:t>
            </a:r>
            <a:r>
              <a:rPr lang="en-ID" dirty="0"/>
              <a:t> pada </a:t>
            </a:r>
            <a:r>
              <a:rPr lang="en-ID" dirty="0" err="1"/>
              <a:t>nama</a:t>
            </a:r>
            <a:r>
              <a:rPr lang="en-ID" dirty="0"/>
              <a:t> polygon “ALUN </a:t>
            </a:r>
            <a:r>
              <a:rPr lang="en-ID" dirty="0" err="1"/>
              <a:t>ALUN</a:t>
            </a:r>
            <a:r>
              <a:rPr lang="en-ID" dirty="0"/>
              <a:t> WONOSARI” &gt; “Save Place As..” </a:t>
            </a:r>
            <a:r>
              <a:rPr lang="en-ID" dirty="0" err="1"/>
              <a:t>lalu</a:t>
            </a:r>
            <a:r>
              <a:rPr lang="en-ID" dirty="0"/>
              <a:t> </a:t>
            </a:r>
            <a:r>
              <a:rPr lang="en-ID" dirty="0" err="1"/>
              <a:t>arahkan</a:t>
            </a:r>
            <a:r>
              <a:rPr lang="en-ID" dirty="0"/>
              <a:t> </a:t>
            </a:r>
            <a:r>
              <a:rPr lang="en-ID" dirty="0" err="1"/>
              <a:t>ke</a:t>
            </a:r>
            <a:r>
              <a:rPr lang="en-ID" dirty="0"/>
              <a:t> folder </a:t>
            </a:r>
            <a:r>
              <a:rPr lang="en-ID" dirty="0" err="1"/>
              <a:t>untuk</a:t>
            </a:r>
            <a:r>
              <a:rPr lang="en-ID" dirty="0"/>
              <a:t> </a:t>
            </a:r>
            <a:r>
              <a:rPr lang="en-ID" dirty="0" err="1"/>
              <a:t>menyimpan</a:t>
            </a:r>
            <a:r>
              <a:rPr lang="en-ID" dirty="0"/>
              <a:t> </a:t>
            </a:r>
          </a:p>
        </p:txBody>
      </p:sp>
      <p:pic>
        <p:nvPicPr>
          <p:cNvPr id="6" name="Picture 5">
            <a:extLst>
              <a:ext uri="{FF2B5EF4-FFF2-40B4-BE49-F238E27FC236}">
                <a16:creationId xmlns:a16="http://schemas.microsoft.com/office/drawing/2014/main" id="{C773B7E4-3966-4BE2-903B-4C24B08914AD}"/>
              </a:ext>
            </a:extLst>
          </p:cNvPr>
          <p:cNvPicPr>
            <a:picLocks noChangeAspect="1"/>
          </p:cNvPicPr>
          <p:nvPr/>
        </p:nvPicPr>
        <p:blipFill>
          <a:blip r:embed="rId2"/>
          <a:stretch>
            <a:fillRect/>
          </a:stretch>
        </p:blipFill>
        <p:spPr>
          <a:xfrm>
            <a:off x="1054102" y="1166975"/>
            <a:ext cx="10083795" cy="5438012"/>
          </a:xfrm>
          <a:prstGeom prst="rect">
            <a:avLst/>
          </a:prstGeom>
        </p:spPr>
      </p:pic>
    </p:spTree>
    <p:extLst>
      <p:ext uri="{BB962C8B-B14F-4D97-AF65-F5344CB8AC3E}">
        <p14:creationId xmlns:p14="http://schemas.microsoft.com/office/powerpoint/2010/main" val="36316702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B95B84F-6C7D-4631-BAC3-3505BEA6BDD5}"/>
              </a:ext>
            </a:extLst>
          </p:cNvPr>
          <p:cNvSpPr>
            <a:spLocks noGrp="1"/>
          </p:cNvSpPr>
          <p:nvPr>
            <p:ph type="sldNum" sz="quarter" idx="33"/>
          </p:nvPr>
        </p:nvSpPr>
        <p:spPr/>
        <p:txBody>
          <a:bodyPr/>
          <a:lstStyle/>
          <a:p>
            <a:fld id="{19B51A1E-902D-48AF-9020-955120F399B6}" type="slidenum">
              <a:rPr lang="en-US" noProof="0" smtClean="0"/>
              <a:pPr/>
              <a:t>22</a:t>
            </a:fld>
            <a:endParaRPr lang="en-US" noProof="0" dirty="0"/>
          </a:p>
        </p:txBody>
      </p:sp>
      <p:sp>
        <p:nvSpPr>
          <p:cNvPr id="4" name="Rectangle 3">
            <a:extLst>
              <a:ext uri="{FF2B5EF4-FFF2-40B4-BE49-F238E27FC236}">
                <a16:creationId xmlns:a16="http://schemas.microsoft.com/office/drawing/2014/main" id="{CD825635-7BA9-4E32-8003-50DA3706A83E}"/>
              </a:ext>
            </a:extLst>
          </p:cNvPr>
          <p:cNvSpPr/>
          <p:nvPr/>
        </p:nvSpPr>
        <p:spPr>
          <a:xfrm>
            <a:off x="272248" y="810062"/>
            <a:ext cx="11647503" cy="707886"/>
          </a:xfrm>
          <a:prstGeom prst="rect">
            <a:avLst/>
          </a:prstGeom>
        </p:spPr>
        <p:txBody>
          <a:bodyPr wrap="square">
            <a:spAutoFit/>
          </a:bodyPr>
          <a:lstStyle/>
          <a:p>
            <a:pPr algn="ctr"/>
            <a:r>
              <a:rPr lang="en-ID" sz="2000" dirty="0"/>
              <a:t>7. </a:t>
            </a:r>
            <a:r>
              <a:rPr lang="en-ID" sz="2000" dirty="0" err="1"/>
              <a:t>Untuk</a:t>
            </a:r>
            <a:r>
              <a:rPr lang="en-ID" sz="2000" dirty="0"/>
              <a:t> </a:t>
            </a:r>
            <a:r>
              <a:rPr lang="en-ID" sz="2000" dirty="0" err="1"/>
              <a:t>membuat</a:t>
            </a:r>
            <a:r>
              <a:rPr lang="en-ID" sz="2000" dirty="0"/>
              <a:t> data </a:t>
            </a:r>
            <a:r>
              <a:rPr lang="en-ID" sz="2000" dirty="0" err="1"/>
              <a:t>geospasial</a:t>
            </a:r>
            <a:r>
              <a:rPr lang="en-ID" sz="2000" dirty="0"/>
              <a:t> </a:t>
            </a:r>
            <a:r>
              <a:rPr lang="en-ID" sz="2000" dirty="0" err="1"/>
              <a:t>berbentuk</a:t>
            </a:r>
            <a:r>
              <a:rPr lang="en-ID" sz="2000" dirty="0"/>
              <a:t> point </a:t>
            </a:r>
            <a:r>
              <a:rPr lang="en-ID" sz="2000" dirty="0" err="1"/>
              <a:t>atau</a:t>
            </a:r>
            <a:r>
              <a:rPr lang="en-ID" sz="2000" dirty="0"/>
              <a:t> line </a:t>
            </a:r>
            <a:r>
              <a:rPr lang="en-ID" sz="2000" dirty="0" err="1"/>
              <a:t>caranya</a:t>
            </a:r>
            <a:r>
              <a:rPr lang="en-ID" sz="2000" dirty="0"/>
              <a:t> </a:t>
            </a:r>
            <a:r>
              <a:rPr lang="en-ID" sz="2000" dirty="0" err="1"/>
              <a:t>sama</a:t>
            </a:r>
            <a:r>
              <a:rPr lang="en-ID" sz="2000" dirty="0"/>
              <a:t> ,</a:t>
            </a:r>
            <a:r>
              <a:rPr lang="en-ID" sz="2000" dirty="0" err="1"/>
              <a:t>untuk</a:t>
            </a:r>
            <a:r>
              <a:rPr lang="en-ID" sz="2000" dirty="0"/>
              <a:t> </a:t>
            </a:r>
            <a:r>
              <a:rPr lang="en-ID" sz="2000" dirty="0" err="1"/>
              <a:t>membuatnya</a:t>
            </a:r>
            <a:endParaRPr lang="en-ID" sz="2000" dirty="0"/>
          </a:p>
          <a:p>
            <a:pPr algn="ctr"/>
            <a:r>
              <a:rPr lang="en-ID" sz="2000" dirty="0" err="1"/>
              <a:t>menggunakan</a:t>
            </a:r>
            <a:r>
              <a:rPr lang="en-ID" sz="2000" dirty="0"/>
              <a:t> ikon </a:t>
            </a:r>
            <a:r>
              <a:rPr lang="en-ID" sz="2000" dirty="0" err="1"/>
              <a:t>seperti</a:t>
            </a:r>
            <a:r>
              <a:rPr lang="en-ID" sz="2000" dirty="0"/>
              <a:t> </a:t>
            </a:r>
            <a:r>
              <a:rPr lang="en-ID" sz="2000" dirty="0" err="1"/>
              <a:t>dibawah</a:t>
            </a:r>
            <a:r>
              <a:rPr lang="en-ID" sz="2000" dirty="0"/>
              <a:t> </a:t>
            </a:r>
            <a:r>
              <a:rPr lang="en-ID" sz="2000" dirty="0" err="1"/>
              <a:t>ini</a:t>
            </a:r>
            <a:r>
              <a:rPr lang="en-ID" sz="2000" dirty="0"/>
              <a:t> : </a:t>
            </a:r>
          </a:p>
        </p:txBody>
      </p:sp>
      <p:pic>
        <p:nvPicPr>
          <p:cNvPr id="5" name="Picture 4">
            <a:extLst>
              <a:ext uri="{FF2B5EF4-FFF2-40B4-BE49-F238E27FC236}">
                <a16:creationId xmlns:a16="http://schemas.microsoft.com/office/drawing/2014/main" id="{A2B80ACC-4760-40AA-9CF3-C4F4915B3874}"/>
              </a:ext>
            </a:extLst>
          </p:cNvPr>
          <p:cNvPicPr>
            <a:picLocks noChangeAspect="1"/>
          </p:cNvPicPr>
          <p:nvPr/>
        </p:nvPicPr>
        <p:blipFill>
          <a:blip r:embed="rId2"/>
          <a:stretch>
            <a:fillRect/>
          </a:stretch>
        </p:blipFill>
        <p:spPr>
          <a:xfrm>
            <a:off x="337352" y="2073538"/>
            <a:ext cx="10842594" cy="2393445"/>
          </a:xfrm>
          <a:prstGeom prst="rect">
            <a:avLst/>
          </a:prstGeom>
        </p:spPr>
      </p:pic>
    </p:spTree>
    <p:extLst>
      <p:ext uri="{BB962C8B-B14F-4D97-AF65-F5344CB8AC3E}">
        <p14:creationId xmlns:p14="http://schemas.microsoft.com/office/powerpoint/2010/main" val="10243563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8679620-8BC5-480F-B990-037EE8AE2944}"/>
              </a:ext>
            </a:extLst>
          </p:cNvPr>
          <p:cNvSpPr>
            <a:spLocks noGrp="1"/>
          </p:cNvSpPr>
          <p:nvPr>
            <p:ph type="sldNum" sz="quarter" idx="33"/>
          </p:nvPr>
        </p:nvSpPr>
        <p:spPr/>
        <p:txBody>
          <a:bodyPr/>
          <a:lstStyle/>
          <a:p>
            <a:fld id="{19B51A1E-902D-48AF-9020-955120F399B6}" type="slidenum">
              <a:rPr lang="en-US" noProof="0" smtClean="0"/>
              <a:pPr/>
              <a:t>23</a:t>
            </a:fld>
            <a:endParaRPr lang="en-US" noProof="0" dirty="0"/>
          </a:p>
        </p:txBody>
      </p:sp>
      <p:sp>
        <p:nvSpPr>
          <p:cNvPr id="4" name="Rectangle 3">
            <a:extLst>
              <a:ext uri="{FF2B5EF4-FFF2-40B4-BE49-F238E27FC236}">
                <a16:creationId xmlns:a16="http://schemas.microsoft.com/office/drawing/2014/main" id="{5A6595F7-B4FF-4D74-BBA5-4055F9D4D88E}"/>
              </a:ext>
            </a:extLst>
          </p:cNvPr>
          <p:cNvSpPr/>
          <p:nvPr/>
        </p:nvSpPr>
        <p:spPr>
          <a:xfrm>
            <a:off x="621437" y="2844225"/>
            <a:ext cx="12313328" cy="584775"/>
          </a:xfrm>
          <a:prstGeom prst="rect">
            <a:avLst/>
          </a:prstGeom>
        </p:spPr>
        <p:txBody>
          <a:bodyPr wrap="square">
            <a:spAutoFit/>
          </a:bodyPr>
          <a:lstStyle/>
          <a:p>
            <a:pPr marL="37465" marR="2418080" algn="ctr">
              <a:spcBef>
                <a:spcPts val="200"/>
              </a:spcBef>
              <a:spcAft>
                <a:spcPts val="0"/>
              </a:spcAft>
            </a:pPr>
            <a:r>
              <a:rPr lang="en-US" sz="3200" b="1" spc="-5" dirty="0">
                <a:latin typeface="Calibri" panose="020F0502020204030204" pitchFamily="34" charset="0"/>
                <a:ea typeface="Calibri" panose="020F0502020204030204" pitchFamily="34" charset="0"/>
              </a:rPr>
              <a:t>PE</a:t>
            </a:r>
            <a:r>
              <a:rPr lang="en-US" sz="3200" b="1" dirty="0">
                <a:latin typeface="Calibri" panose="020F0502020204030204" pitchFamily="34" charset="0"/>
                <a:ea typeface="Calibri" panose="020F0502020204030204" pitchFamily="34" charset="0"/>
              </a:rPr>
              <a:t>M</a:t>
            </a:r>
            <a:r>
              <a:rPr lang="en-US" sz="3200" b="1" spc="-10" dirty="0">
                <a:latin typeface="Calibri" panose="020F0502020204030204" pitchFamily="34" charset="0"/>
                <a:ea typeface="Calibri" panose="020F0502020204030204" pitchFamily="34" charset="0"/>
              </a:rPr>
              <a:t>B</a:t>
            </a:r>
            <a:r>
              <a:rPr lang="en-US" sz="3200" b="1" spc="-35" dirty="0">
                <a:latin typeface="Calibri" panose="020F0502020204030204" pitchFamily="34" charset="0"/>
                <a:ea typeface="Calibri" panose="020F0502020204030204" pitchFamily="34" charset="0"/>
              </a:rPr>
              <a:t>U</a:t>
            </a:r>
            <a:r>
              <a:rPr lang="en-US" sz="3200" b="1" spc="-110" dirty="0">
                <a:latin typeface="Calibri" panose="020F0502020204030204" pitchFamily="34" charset="0"/>
                <a:ea typeface="Calibri" panose="020F0502020204030204" pitchFamily="34" charset="0"/>
              </a:rPr>
              <a:t>A</a:t>
            </a:r>
            <a:r>
              <a:rPr lang="en-US" sz="3200" b="1" spc="-115" dirty="0">
                <a:latin typeface="Calibri" panose="020F0502020204030204" pitchFamily="34" charset="0"/>
                <a:ea typeface="Calibri" panose="020F0502020204030204" pitchFamily="34" charset="0"/>
              </a:rPr>
              <a:t>T</a:t>
            </a:r>
            <a:r>
              <a:rPr lang="en-US" sz="3200" b="1" spc="-10" dirty="0">
                <a:latin typeface="Calibri" panose="020F0502020204030204" pitchFamily="34" charset="0"/>
                <a:ea typeface="Calibri" panose="020F0502020204030204" pitchFamily="34" charset="0"/>
              </a:rPr>
              <a:t>A</a:t>
            </a:r>
            <a:r>
              <a:rPr lang="en-US" sz="3200" b="1" dirty="0">
                <a:latin typeface="Calibri" panose="020F0502020204030204" pitchFamily="34" charset="0"/>
                <a:ea typeface="Calibri" panose="020F0502020204030204" pitchFamily="34" charset="0"/>
              </a:rPr>
              <a:t>N</a:t>
            </a:r>
            <a:r>
              <a:rPr lang="en-US" sz="3200" b="1" spc="20" dirty="0">
                <a:latin typeface="Calibri" panose="020F0502020204030204" pitchFamily="34" charset="0"/>
                <a:ea typeface="Calibri" panose="020F0502020204030204" pitchFamily="34" charset="0"/>
              </a:rPr>
              <a:t> </a:t>
            </a:r>
            <a:r>
              <a:rPr lang="en-US" sz="3200" b="1" spc="-40" dirty="0">
                <a:latin typeface="Calibri" panose="020F0502020204030204" pitchFamily="34" charset="0"/>
                <a:ea typeface="Calibri" panose="020F0502020204030204" pitchFamily="34" charset="0"/>
              </a:rPr>
              <a:t>D</a:t>
            </a:r>
            <a:r>
              <a:rPr lang="en-US" sz="3200" b="1" spc="-110" dirty="0">
                <a:latin typeface="Calibri" panose="020F0502020204030204" pitchFamily="34" charset="0"/>
                <a:ea typeface="Calibri" panose="020F0502020204030204" pitchFamily="34" charset="0"/>
              </a:rPr>
              <a:t>A</a:t>
            </a:r>
            <a:r>
              <a:rPr lang="en-US" sz="3200" b="1" spc="-115" dirty="0">
                <a:latin typeface="Calibri" panose="020F0502020204030204" pitchFamily="34" charset="0"/>
                <a:ea typeface="Calibri" panose="020F0502020204030204" pitchFamily="34" charset="0"/>
              </a:rPr>
              <a:t>T</a:t>
            </a:r>
            <a:r>
              <a:rPr lang="en-US" sz="3200" b="1" dirty="0">
                <a:latin typeface="Calibri" panose="020F0502020204030204" pitchFamily="34" charset="0"/>
                <a:ea typeface="Calibri" panose="020F0502020204030204" pitchFamily="34" charset="0"/>
              </a:rPr>
              <a:t>A</a:t>
            </a:r>
            <a:r>
              <a:rPr lang="en-US" sz="3200" b="1" spc="-10" dirty="0">
                <a:latin typeface="Calibri" panose="020F0502020204030204" pitchFamily="34" charset="0"/>
                <a:ea typeface="Calibri" panose="020F0502020204030204" pitchFamily="34" charset="0"/>
              </a:rPr>
              <a:t> </a:t>
            </a:r>
            <a:r>
              <a:rPr lang="en-US" sz="3200" b="1" spc="10" dirty="0">
                <a:latin typeface="Calibri" panose="020F0502020204030204" pitchFamily="34" charset="0"/>
                <a:ea typeface="Calibri" panose="020F0502020204030204" pitchFamily="34" charset="0"/>
              </a:rPr>
              <a:t>G</a:t>
            </a:r>
            <a:r>
              <a:rPr lang="en-US" sz="3200" b="1" spc="-25" dirty="0">
                <a:latin typeface="Calibri" panose="020F0502020204030204" pitchFamily="34" charset="0"/>
                <a:ea typeface="Calibri" panose="020F0502020204030204" pitchFamily="34" charset="0"/>
              </a:rPr>
              <a:t>E</a:t>
            </a:r>
            <a:r>
              <a:rPr lang="en-US" sz="3200" b="1" spc="-5" dirty="0">
                <a:latin typeface="Calibri" panose="020F0502020204030204" pitchFamily="34" charset="0"/>
                <a:ea typeface="Calibri" panose="020F0502020204030204" pitchFamily="34" charset="0"/>
              </a:rPr>
              <a:t>O</a:t>
            </a:r>
            <a:r>
              <a:rPr lang="en-US" sz="3200" b="1" dirty="0">
                <a:latin typeface="Calibri" panose="020F0502020204030204" pitchFamily="34" charset="0"/>
                <a:ea typeface="Calibri" panose="020F0502020204030204" pitchFamily="34" charset="0"/>
              </a:rPr>
              <a:t>S</a:t>
            </a:r>
            <a:r>
              <a:rPr lang="en-US" sz="3200" b="1" spc="-85" dirty="0">
                <a:latin typeface="Calibri" panose="020F0502020204030204" pitchFamily="34" charset="0"/>
                <a:ea typeface="Calibri" panose="020F0502020204030204" pitchFamily="34" charset="0"/>
              </a:rPr>
              <a:t>P</a:t>
            </a:r>
            <a:r>
              <a:rPr lang="en-US" sz="3200" b="1" spc="-10" dirty="0">
                <a:latin typeface="Calibri" panose="020F0502020204030204" pitchFamily="34" charset="0"/>
                <a:ea typeface="Calibri" panose="020F0502020204030204" pitchFamily="34" charset="0"/>
              </a:rPr>
              <a:t>A</a:t>
            </a:r>
            <a:r>
              <a:rPr lang="en-US" sz="3200" b="1" dirty="0">
                <a:latin typeface="Calibri" panose="020F0502020204030204" pitchFamily="34" charset="0"/>
                <a:ea typeface="Calibri" panose="020F0502020204030204" pitchFamily="34" charset="0"/>
              </a:rPr>
              <a:t>SI</a:t>
            </a:r>
            <a:r>
              <a:rPr lang="en-US" sz="3200" b="1" spc="-5" dirty="0">
                <a:latin typeface="Calibri" panose="020F0502020204030204" pitchFamily="34" charset="0"/>
                <a:ea typeface="Calibri" panose="020F0502020204030204" pitchFamily="34" charset="0"/>
              </a:rPr>
              <a:t>A</a:t>
            </a:r>
            <a:r>
              <a:rPr lang="en-US" sz="3200" b="1" dirty="0">
                <a:latin typeface="Calibri" panose="020F0502020204030204" pitchFamily="34" charset="0"/>
                <a:ea typeface="Calibri" panose="020F0502020204030204" pitchFamily="34" charset="0"/>
              </a:rPr>
              <a:t>L</a:t>
            </a:r>
            <a:r>
              <a:rPr lang="en-US" sz="3200" b="1" spc="5" dirty="0">
                <a:latin typeface="Calibri" panose="020F0502020204030204" pitchFamily="34" charset="0"/>
                <a:ea typeface="Calibri" panose="020F0502020204030204" pitchFamily="34" charset="0"/>
              </a:rPr>
              <a:t> </a:t>
            </a:r>
            <a:r>
              <a:rPr lang="en-US" sz="3200" b="1" dirty="0">
                <a:latin typeface="Calibri" panose="020F0502020204030204" pitchFamily="34" charset="0"/>
                <a:ea typeface="Calibri" panose="020F0502020204030204" pitchFamily="34" charset="0"/>
              </a:rPr>
              <a:t>D</a:t>
            </a:r>
            <a:r>
              <a:rPr lang="en-US" sz="3200" b="1" spc="15" dirty="0">
                <a:latin typeface="Calibri" panose="020F0502020204030204" pitchFamily="34" charset="0"/>
                <a:ea typeface="Calibri" panose="020F0502020204030204" pitchFamily="34" charset="0"/>
              </a:rPr>
              <a:t>E</a:t>
            </a:r>
            <a:r>
              <a:rPr lang="en-US" sz="3200" b="1" dirty="0">
                <a:latin typeface="Calibri" panose="020F0502020204030204" pitchFamily="34" charset="0"/>
                <a:ea typeface="Calibri" panose="020F0502020204030204" pitchFamily="34" charset="0"/>
              </a:rPr>
              <a:t>N</a:t>
            </a:r>
            <a:r>
              <a:rPr lang="en-US" sz="3200" b="1" spc="5" dirty="0">
                <a:latin typeface="Calibri" panose="020F0502020204030204" pitchFamily="34" charset="0"/>
                <a:ea typeface="Calibri" panose="020F0502020204030204" pitchFamily="34" charset="0"/>
              </a:rPr>
              <a:t>G</a:t>
            </a:r>
            <a:r>
              <a:rPr lang="en-US" sz="3200" b="1" spc="-10" dirty="0">
                <a:latin typeface="Calibri" panose="020F0502020204030204" pitchFamily="34" charset="0"/>
                <a:ea typeface="Calibri" panose="020F0502020204030204" pitchFamily="34" charset="0"/>
              </a:rPr>
              <a:t>A</a:t>
            </a:r>
            <a:r>
              <a:rPr lang="en-US" sz="3200" b="1" dirty="0">
                <a:latin typeface="Calibri" panose="020F0502020204030204" pitchFamily="34" charset="0"/>
                <a:ea typeface="Calibri" panose="020F0502020204030204" pitchFamily="34" charset="0"/>
              </a:rPr>
              <a:t>N </a:t>
            </a:r>
            <a:r>
              <a:rPr lang="en-US" sz="3200" b="1" spc="10" dirty="0">
                <a:latin typeface="Calibri" panose="020F0502020204030204" pitchFamily="34" charset="0"/>
                <a:ea typeface="Calibri" panose="020F0502020204030204" pitchFamily="34" charset="0"/>
              </a:rPr>
              <a:t>QUANTUMGIS</a:t>
            </a:r>
            <a:endParaRPr lang="en-ID" dirty="0">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9461507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0C14FB-B61B-40E1-8A17-42FBE141E79C}"/>
              </a:ext>
            </a:extLst>
          </p:cNvPr>
          <p:cNvSpPr>
            <a:spLocks noGrp="1"/>
          </p:cNvSpPr>
          <p:nvPr>
            <p:ph type="title"/>
          </p:nvPr>
        </p:nvSpPr>
        <p:spPr>
          <a:xfrm>
            <a:off x="1038618" y="645063"/>
            <a:ext cx="10159060" cy="730975"/>
          </a:xfrm>
        </p:spPr>
        <p:txBody>
          <a:bodyPr/>
          <a:lstStyle/>
          <a:p>
            <a:r>
              <a:rPr lang="en-US" dirty="0" err="1"/>
              <a:t>Menambahkan</a:t>
            </a:r>
            <a:r>
              <a:rPr lang="en-US" dirty="0"/>
              <a:t> </a:t>
            </a:r>
            <a:r>
              <a:rPr lang="en-US" dirty="0" err="1"/>
              <a:t>basEMAPS</a:t>
            </a:r>
            <a:r>
              <a:rPr lang="en-US" dirty="0"/>
              <a:t> PADA QGIS</a:t>
            </a:r>
            <a:endParaRPr lang="en-ID" dirty="0"/>
          </a:p>
        </p:txBody>
      </p:sp>
      <p:sp>
        <p:nvSpPr>
          <p:cNvPr id="3" name="Slide Number Placeholder 2">
            <a:extLst>
              <a:ext uri="{FF2B5EF4-FFF2-40B4-BE49-F238E27FC236}">
                <a16:creationId xmlns:a16="http://schemas.microsoft.com/office/drawing/2014/main" id="{5821F1EE-7804-4635-AC1D-D34D48DBDD82}"/>
              </a:ext>
            </a:extLst>
          </p:cNvPr>
          <p:cNvSpPr>
            <a:spLocks noGrp="1"/>
          </p:cNvSpPr>
          <p:nvPr>
            <p:ph type="sldNum" sz="quarter" idx="33"/>
          </p:nvPr>
        </p:nvSpPr>
        <p:spPr/>
        <p:txBody>
          <a:bodyPr/>
          <a:lstStyle/>
          <a:p>
            <a:fld id="{19B51A1E-902D-48AF-9020-955120F399B6}" type="slidenum">
              <a:rPr lang="en-US" noProof="0" smtClean="0"/>
              <a:pPr/>
              <a:t>24</a:t>
            </a:fld>
            <a:endParaRPr lang="en-US" noProof="0" dirty="0"/>
          </a:p>
        </p:txBody>
      </p:sp>
      <p:sp>
        <p:nvSpPr>
          <p:cNvPr id="4" name="Rectangle 3">
            <a:extLst>
              <a:ext uri="{FF2B5EF4-FFF2-40B4-BE49-F238E27FC236}">
                <a16:creationId xmlns:a16="http://schemas.microsoft.com/office/drawing/2014/main" id="{058D48D6-F90B-449F-A2E3-8D070ACD2A08}"/>
              </a:ext>
            </a:extLst>
          </p:cNvPr>
          <p:cNvSpPr/>
          <p:nvPr/>
        </p:nvSpPr>
        <p:spPr>
          <a:xfrm>
            <a:off x="1139278" y="2780928"/>
            <a:ext cx="10058400" cy="369332"/>
          </a:xfrm>
          <a:prstGeom prst="rect">
            <a:avLst/>
          </a:prstGeom>
        </p:spPr>
        <p:txBody>
          <a:bodyPr wrap="square">
            <a:spAutoFit/>
          </a:bodyPr>
          <a:lstStyle/>
          <a:p>
            <a:r>
              <a:rPr lang="en-ID" b="1" dirty="0"/>
              <a:t>Google Hybrid = http://mt0.google.com/vt/lyrs=y&amp;hl=en&amp;x={x}&amp;y={y}&amp;z={z} </a:t>
            </a:r>
          </a:p>
        </p:txBody>
      </p:sp>
      <p:sp>
        <p:nvSpPr>
          <p:cNvPr id="6" name="Rectangle 5">
            <a:extLst>
              <a:ext uri="{FF2B5EF4-FFF2-40B4-BE49-F238E27FC236}">
                <a16:creationId xmlns:a16="http://schemas.microsoft.com/office/drawing/2014/main" id="{A9F34FBD-87CC-4102-AE93-9860776BDAA7}"/>
              </a:ext>
            </a:extLst>
          </p:cNvPr>
          <p:cNvSpPr/>
          <p:nvPr/>
        </p:nvSpPr>
        <p:spPr>
          <a:xfrm>
            <a:off x="1139278" y="3707741"/>
            <a:ext cx="8232605" cy="369332"/>
          </a:xfrm>
          <a:prstGeom prst="rect">
            <a:avLst/>
          </a:prstGeom>
        </p:spPr>
        <p:txBody>
          <a:bodyPr wrap="square">
            <a:spAutoFit/>
          </a:bodyPr>
          <a:lstStyle/>
          <a:p>
            <a:r>
              <a:rPr lang="en-ID" b="1" dirty="0"/>
              <a:t>Google </a:t>
            </a:r>
            <a:r>
              <a:rPr lang="en-ID" b="1" dirty="0" err="1"/>
              <a:t>Satellit</a:t>
            </a:r>
            <a:r>
              <a:rPr lang="en-ID" b="1" dirty="0"/>
              <a:t> = https://mt1.google.com/vt/lyrs=s&amp;x={x}&amp;y={y}&amp;z={z}</a:t>
            </a:r>
          </a:p>
        </p:txBody>
      </p:sp>
    </p:spTree>
    <p:extLst>
      <p:ext uri="{BB962C8B-B14F-4D97-AF65-F5344CB8AC3E}">
        <p14:creationId xmlns:p14="http://schemas.microsoft.com/office/powerpoint/2010/main" val="37380407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3AB33C-2ED4-4380-92DC-EE33D6DF3DC7}"/>
              </a:ext>
            </a:extLst>
          </p:cNvPr>
          <p:cNvSpPr>
            <a:spLocks noGrp="1"/>
          </p:cNvSpPr>
          <p:nvPr>
            <p:ph type="title"/>
          </p:nvPr>
        </p:nvSpPr>
        <p:spPr>
          <a:xfrm>
            <a:off x="203516" y="174547"/>
            <a:ext cx="9198000" cy="432000"/>
          </a:xfrm>
        </p:spPr>
        <p:txBody>
          <a:bodyPr/>
          <a:lstStyle/>
          <a:p>
            <a:r>
              <a:rPr lang="en-US" dirty="0"/>
              <a:t>Cara </a:t>
            </a:r>
            <a:r>
              <a:rPr lang="en-US" dirty="0" err="1"/>
              <a:t>Menambahkan</a:t>
            </a:r>
            <a:r>
              <a:rPr lang="en-US" dirty="0"/>
              <a:t> di </a:t>
            </a:r>
            <a:r>
              <a:rPr lang="en-US" dirty="0" err="1"/>
              <a:t>qgis</a:t>
            </a:r>
            <a:r>
              <a:rPr lang="en-US" dirty="0"/>
              <a:t> </a:t>
            </a:r>
            <a:endParaRPr lang="en-ID" dirty="0"/>
          </a:p>
        </p:txBody>
      </p:sp>
      <p:sp>
        <p:nvSpPr>
          <p:cNvPr id="3" name="Slide Number Placeholder 2">
            <a:extLst>
              <a:ext uri="{FF2B5EF4-FFF2-40B4-BE49-F238E27FC236}">
                <a16:creationId xmlns:a16="http://schemas.microsoft.com/office/drawing/2014/main" id="{F0C964DC-9A66-4DB7-AA8A-214F3BB61661}"/>
              </a:ext>
            </a:extLst>
          </p:cNvPr>
          <p:cNvSpPr>
            <a:spLocks noGrp="1"/>
          </p:cNvSpPr>
          <p:nvPr>
            <p:ph type="sldNum" sz="quarter" idx="33"/>
          </p:nvPr>
        </p:nvSpPr>
        <p:spPr/>
        <p:txBody>
          <a:bodyPr/>
          <a:lstStyle/>
          <a:p>
            <a:fld id="{19B51A1E-902D-48AF-9020-955120F399B6}" type="slidenum">
              <a:rPr lang="en-US" noProof="0" smtClean="0"/>
              <a:pPr/>
              <a:t>25</a:t>
            </a:fld>
            <a:endParaRPr lang="en-US" noProof="0" dirty="0"/>
          </a:p>
        </p:txBody>
      </p:sp>
      <p:pic>
        <p:nvPicPr>
          <p:cNvPr id="5" name="Picture 4">
            <a:extLst>
              <a:ext uri="{FF2B5EF4-FFF2-40B4-BE49-F238E27FC236}">
                <a16:creationId xmlns:a16="http://schemas.microsoft.com/office/drawing/2014/main" id="{E0183C09-0149-4FAB-B1A2-A91271FE4B86}"/>
              </a:ext>
            </a:extLst>
          </p:cNvPr>
          <p:cNvPicPr>
            <a:picLocks noChangeAspect="1"/>
          </p:cNvPicPr>
          <p:nvPr/>
        </p:nvPicPr>
        <p:blipFill>
          <a:blip r:embed="rId2"/>
          <a:stretch>
            <a:fillRect/>
          </a:stretch>
        </p:blipFill>
        <p:spPr>
          <a:xfrm>
            <a:off x="210938" y="1691797"/>
            <a:ext cx="3020534" cy="4300421"/>
          </a:xfrm>
          <a:prstGeom prst="rect">
            <a:avLst/>
          </a:prstGeom>
        </p:spPr>
      </p:pic>
      <p:pic>
        <p:nvPicPr>
          <p:cNvPr id="6" name="Picture 5">
            <a:extLst>
              <a:ext uri="{FF2B5EF4-FFF2-40B4-BE49-F238E27FC236}">
                <a16:creationId xmlns:a16="http://schemas.microsoft.com/office/drawing/2014/main" id="{CCC29DE0-4C81-470F-9B2F-419E197F591A}"/>
              </a:ext>
            </a:extLst>
          </p:cNvPr>
          <p:cNvPicPr>
            <a:picLocks noChangeAspect="1"/>
          </p:cNvPicPr>
          <p:nvPr/>
        </p:nvPicPr>
        <p:blipFill rotWithShape="1">
          <a:blip r:embed="rId3"/>
          <a:srcRect t="15534" r="81432" b="37735"/>
          <a:stretch/>
        </p:blipFill>
        <p:spPr>
          <a:xfrm>
            <a:off x="3457025" y="1691797"/>
            <a:ext cx="3037693" cy="4300421"/>
          </a:xfrm>
          <a:prstGeom prst="rect">
            <a:avLst/>
          </a:prstGeom>
        </p:spPr>
      </p:pic>
      <p:pic>
        <p:nvPicPr>
          <p:cNvPr id="7" name="Picture 6">
            <a:extLst>
              <a:ext uri="{FF2B5EF4-FFF2-40B4-BE49-F238E27FC236}">
                <a16:creationId xmlns:a16="http://schemas.microsoft.com/office/drawing/2014/main" id="{963E9C16-0FC7-4DDC-872D-D0DEC055A2CB}"/>
              </a:ext>
            </a:extLst>
          </p:cNvPr>
          <p:cNvPicPr>
            <a:picLocks noChangeAspect="1"/>
          </p:cNvPicPr>
          <p:nvPr/>
        </p:nvPicPr>
        <p:blipFill>
          <a:blip r:embed="rId4"/>
          <a:stretch>
            <a:fillRect/>
          </a:stretch>
        </p:blipFill>
        <p:spPr>
          <a:xfrm>
            <a:off x="6611032" y="1691797"/>
            <a:ext cx="5580968" cy="5090333"/>
          </a:xfrm>
          <a:prstGeom prst="rect">
            <a:avLst/>
          </a:prstGeom>
        </p:spPr>
      </p:pic>
    </p:spTree>
    <p:extLst>
      <p:ext uri="{BB962C8B-B14F-4D97-AF65-F5344CB8AC3E}">
        <p14:creationId xmlns:p14="http://schemas.microsoft.com/office/powerpoint/2010/main" val="20574213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FF869E6C-DB53-49D4-855E-86CC1AA97C81}"/>
              </a:ext>
            </a:extLst>
          </p:cNvPr>
          <p:cNvSpPr>
            <a:spLocks noGrp="1"/>
          </p:cNvSpPr>
          <p:nvPr>
            <p:ph type="title"/>
          </p:nvPr>
        </p:nvSpPr>
        <p:spPr>
          <a:xfrm>
            <a:off x="363962" y="192303"/>
            <a:ext cx="11286524" cy="1281390"/>
          </a:xfrm>
        </p:spPr>
        <p:txBody>
          <a:bodyPr/>
          <a:lstStyle/>
          <a:p>
            <a:pPr algn="just">
              <a:lnSpc>
                <a:spcPct val="150000"/>
              </a:lnSpc>
            </a:pPr>
            <a:r>
              <a:rPr lang="en-ID" sz="1800" b="0" cap="none" dirty="0" err="1"/>
              <a:t>Untuk</a:t>
            </a:r>
            <a:r>
              <a:rPr lang="en-ID" sz="1800" b="0" cap="none" dirty="0"/>
              <a:t> </a:t>
            </a:r>
            <a:r>
              <a:rPr lang="en-ID" sz="1800" b="0" cap="none" dirty="0" err="1"/>
              <a:t>Membuat</a:t>
            </a:r>
            <a:r>
              <a:rPr lang="en-ID" sz="1800" b="0" cap="none" dirty="0"/>
              <a:t> Shapefile </a:t>
            </a:r>
            <a:r>
              <a:rPr lang="en-ID" sz="1800" b="0" cap="none" dirty="0" err="1"/>
              <a:t>Baru</a:t>
            </a:r>
            <a:r>
              <a:rPr lang="en-ID" sz="1800" b="0" cap="none" dirty="0"/>
              <a:t> </a:t>
            </a:r>
            <a:r>
              <a:rPr lang="en-ID" sz="1800" b="0" cap="none" dirty="0" err="1"/>
              <a:t>Atau</a:t>
            </a:r>
            <a:r>
              <a:rPr lang="en-ID" sz="1800" b="0" cap="none" dirty="0"/>
              <a:t> Data Vector </a:t>
            </a:r>
            <a:r>
              <a:rPr lang="en-ID" sz="1800" b="0" cap="none" dirty="0" err="1"/>
              <a:t>Baru</a:t>
            </a:r>
            <a:r>
              <a:rPr lang="en-ID" sz="1800" b="0" cap="none" dirty="0"/>
              <a:t>, Kita </a:t>
            </a:r>
            <a:r>
              <a:rPr lang="en-ID" sz="1800" b="0" cap="none" dirty="0" err="1"/>
              <a:t>Pertama</a:t>
            </a:r>
            <a:r>
              <a:rPr lang="en-ID" sz="1800" b="0" cap="none" dirty="0"/>
              <a:t> </a:t>
            </a:r>
            <a:r>
              <a:rPr lang="en-ID" sz="1800" b="0" cap="none" dirty="0" err="1"/>
              <a:t>Harus</a:t>
            </a:r>
            <a:r>
              <a:rPr lang="en-ID" sz="1800" b="0" cap="none" dirty="0"/>
              <a:t> </a:t>
            </a:r>
            <a:r>
              <a:rPr lang="en-ID" sz="1800" b="0" cap="none" dirty="0" err="1"/>
              <a:t>Mempunyai</a:t>
            </a:r>
            <a:r>
              <a:rPr lang="en-ID" sz="1800" b="0" cap="none" dirty="0"/>
              <a:t> Data Raster </a:t>
            </a:r>
            <a:r>
              <a:rPr lang="en-ID" sz="1800" b="0" cap="none" dirty="0" err="1"/>
              <a:t>Atau</a:t>
            </a:r>
            <a:r>
              <a:rPr lang="en-ID" sz="1800" b="0" cap="none" dirty="0"/>
              <a:t> Data Citra </a:t>
            </a:r>
            <a:r>
              <a:rPr lang="en-ID" sz="1800" b="0" cap="none" dirty="0" err="1"/>
              <a:t>Satelite</a:t>
            </a:r>
            <a:r>
              <a:rPr lang="en-ID" sz="1800" b="0" cap="none" dirty="0"/>
              <a:t>, </a:t>
            </a:r>
            <a:r>
              <a:rPr lang="en-ID" sz="1800" b="0" cap="none" dirty="0" err="1"/>
              <a:t>Kenapa</a:t>
            </a:r>
            <a:r>
              <a:rPr lang="en-ID" sz="1800" b="0" cap="none" dirty="0"/>
              <a:t> </a:t>
            </a:r>
            <a:r>
              <a:rPr lang="en-ID" sz="1800" b="0" cap="none" dirty="0" err="1"/>
              <a:t>Harus</a:t>
            </a:r>
            <a:r>
              <a:rPr lang="en-ID" sz="1800" b="0" cap="none" dirty="0"/>
              <a:t> </a:t>
            </a:r>
            <a:r>
              <a:rPr lang="en-ID" sz="1800" b="0" cap="none" dirty="0" err="1"/>
              <a:t>Menggunakan</a:t>
            </a:r>
            <a:r>
              <a:rPr lang="en-ID" sz="1800" b="0" cap="none" dirty="0"/>
              <a:t> Data Raster </a:t>
            </a:r>
            <a:r>
              <a:rPr lang="en-ID" sz="1800" b="0" cap="none" dirty="0" err="1"/>
              <a:t>Atau</a:t>
            </a:r>
            <a:r>
              <a:rPr lang="en-ID" sz="1800" b="0" cap="none" dirty="0"/>
              <a:t> Citra Satellite </a:t>
            </a:r>
            <a:r>
              <a:rPr lang="en-ID" sz="1800" b="0" cap="none" dirty="0" err="1"/>
              <a:t>Supaya</a:t>
            </a:r>
            <a:r>
              <a:rPr lang="en-ID" sz="1800" b="0" cap="none" dirty="0"/>
              <a:t> Peta </a:t>
            </a:r>
            <a:r>
              <a:rPr lang="en-ID" sz="1800" b="0" cap="none" dirty="0" err="1"/>
              <a:t>Atau</a:t>
            </a:r>
            <a:r>
              <a:rPr lang="en-ID" sz="1800" b="0" cap="none" dirty="0"/>
              <a:t> Data Shapefile Yang Kita </a:t>
            </a:r>
            <a:r>
              <a:rPr lang="en-ID" sz="1800" b="0" cap="none" dirty="0" err="1"/>
              <a:t>Buat</a:t>
            </a:r>
            <a:r>
              <a:rPr lang="en-ID" sz="1800" b="0" cap="none" dirty="0"/>
              <a:t> </a:t>
            </a:r>
            <a:r>
              <a:rPr lang="en-ID" sz="1800" b="0" cap="none" dirty="0" err="1"/>
              <a:t>Bukan</a:t>
            </a:r>
            <a:r>
              <a:rPr lang="en-ID" sz="1800" b="0" cap="none" dirty="0"/>
              <a:t> Data </a:t>
            </a:r>
            <a:r>
              <a:rPr lang="en-ID" sz="1800" b="0" cap="none" dirty="0" err="1"/>
              <a:t>Buta</a:t>
            </a:r>
            <a:r>
              <a:rPr lang="en-ID" sz="1800" b="0" cap="none" dirty="0"/>
              <a:t> </a:t>
            </a:r>
            <a:r>
              <a:rPr lang="en-ID" sz="1800" b="0" cap="none" dirty="0" err="1"/>
              <a:t>Atau</a:t>
            </a:r>
            <a:r>
              <a:rPr lang="en-ID" sz="1800" b="0" cap="none" dirty="0"/>
              <a:t> Data Yang </a:t>
            </a:r>
            <a:r>
              <a:rPr lang="en-ID" sz="1800" b="0" cap="none" dirty="0" err="1"/>
              <a:t>Tidak</a:t>
            </a:r>
            <a:r>
              <a:rPr lang="en-ID" sz="1800" b="0" cap="none" dirty="0"/>
              <a:t> </a:t>
            </a:r>
            <a:r>
              <a:rPr lang="en-ID" sz="1800" b="0" cap="none" dirty="0" err="1"/>
              <a:t>Mempunyai</a:t>
            </a:r>
            <a:r>
              <a:rPr lang="en-ID" sz="1800" b="0" cap="none" dirty="0"/>
              <a:t> </a:t>
            </a:r>
            <a:r>
              <a:rPr lang="en-ID" sz="1800" b="0" cap="none" dirty="0" err="1"/>
              <a:t>Koordinat</a:t>
            </a:r>
            <a:r>
              <a:rPr lang="en-ID" sz="1800" b="0" cap="none" dirty="0"/>
              <a:t> Yang </a:t>
            </a:r>
            <a:r>
              <a:rPr lang="en-ID" sz="1800" b="0" cap="none" dirty="0" err="1"/>
              <a:t>Jelas</a:t>
            </a:r>
            <a:r>
              <a:rPr lang="en-ID" sz="1800" b="0" cap="none" dirty="0"/>
              <a:t>, </a:t>
            </a:r>
            <a:r>
              <a:rPr lang="en-ID" sz="1800" b="0" cap="none" dirty="0" err="1"/>
              <a:t>Jadi</a:t>
            </a:r>
            <a:r>
              <a:rPr lang="en-ID" sz="1800" b="0" cap="none" dirty="0"/>
              <a:t> </a:t>
            </a:r>
            <a:r>
              <a:rPr lang="en-ID" sz="1800" b="0" cap="none" dirty="0" err="1"/>
              <a:t>Untuk</a:t>
            </a:r>
            <a:r>
              <a:rPr lang="en-ID" sz="1800" b="0" cap="none" dirty="0"/>
              <a:t> </a:t>
            </a:r>
            <a:r>
              <a:rPr lang="en-ID" sz="1800" b="0" cap="none" dirty="0" err="1"/>
              <a:t>Membuatnya</a:t>
            </a:r>
            <a:r>
              <a:rPr lang="en-ID" sz="1800" b="0" cap="none" dirty="0"/>
              <a:t> Kita </a:t>
            </a:r>
            <a:r>
              <a:rPr lang="en-ID" sz="1800" b="0" cap="none" dirty="0" err="1"/>
              <a:t>Harus</a:t>
            </a:r>
            <a:r>
              <a:rPr lang="en-ID" sz="1800" b="0" cap="none" dirty="0"/>
              <a:t> Add </a:t>
            </a:r>
            <a:r>
              <a:rPr lang="en-ID" sz="1800" b="0" cap="none" dirty="0" err="1"/>
              <a:t>Dulu</a:t>
            </a:r>
            <a:r>
              <a:rPr lang="en-ID" sz="1800" b="0" cap="none" dirty="0"/>
              <a:t> Data Raster Yang </a:t>
            </a:r>
            <a:r>
              <a:rPr lang="en-ID" sz="1800" b="0" cap="none" dirty="0" err="1"/>
              <a:t>Sudah</a:t>
            </a:r>
            <a:r>
              <a:rPr lang="en-ID" sz="1800" b="0" cap="none" dirty="0"/>
              <a:t> Kita Download</a:t>
            </a:r>
          </a:p>
        </p:txBody>
      </p:sp>
      <p:pic>
        <p:nvPicPr>
          <p:cNvPr id="8" name="Picture 7">
            <a:extLst>
              <a:ext uri="{FF2B5EF4-FFF2-40B4-BE49-F238E27FC236}">
                <a16:creationId xmlns:a16="http://schemas.microsoft.com/office/drawing/2014/main" id="{E29175F0-FF76-48DE-A8DB-53634A583F0A}"/>
              </a:ext>
            </a:extLst>
          </p:cNvPr>
          <p:cNvPicPr>
            <a:picLocks noChangeAspect="1"/>
          </p:cNvPicPr>
          <p:nvPr/>
        </p:nvPicPr>
        <p:blipFill>
          <a:blip r:embed="rId2"/>
          <a:stretch>
            <a:fillRect/>
          </a:stretch>
        </p:blipFill>
        <p:spPr>
          <a:xfrm>
            <a:off x="1809449" y="1633491"/>
            <a:ext cx="8573102" cy="4623833"/>
          </a:xfrm>
          <a:prstGeom prst="rect">
            <a:avLst/>
          </a:prstGeom>
        </p:spPr>
      </p:pic>
    </p:spTree>
    <p:extLst>
      <p:ext uri="{BB962C8B-B14F-4D97-AF65-F5344CB8AC3E}">
        <p14:creationId xmlns:p14="http://schemas.microsoft.com/office/powerpoint/2010/main" val="11412875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08D67380-9E7C-4423-A9A4-7E617D7EDCF8}"/>
              </a:ext>
            </a:extLst>
          </p:cNvPr>
          <p:cNvSpPr>
            <a:spLocks noGrp="1"/>
          </p:cNvSpPr>
          <p:nvPr>
            <p:ph type="body" sz="quarter" idx="32"/>
          </p:nvPr>
        </p:nvSpPr>
        <p:spPr>
          <a:xfrm>
            <a:off x="573843" y="564117"/>
            <a:ext cx="10825084" cy="360000"/>
          </a:xfrm>
        </p:spPr>
        <p:txBody>
          <a:bodyPr/>
          <a:lstStyle/>
          <a:p>
            <a:r>
              <a:rPr lang="en-ID" i="0" dirty="0"/>
              <a:t>Setelah data raster </a:t>
            </a:r>
            <a:r>
              <a:rPr lang="en-ID" i="0" dirty="0" err="1"/>
              <a:t>sudah</a:t>
            </a:r>
            <a:r>
              <a:rPr lang="en-ID" i="0" dirty="0"/>
              <a:t> </a:t>
            </a:r>
            <a:r>
              <a:rPr lang="en-ID" i="0" dirty="0" err="1"/>
              <a:t>kita</a:t>
            </a:r>
            <a:r>
              <a:rPr lang="en-ID" i="0" dirty="0"/>
              <a:t> </a:t>
            </a:r>
            <a:r>
              <a:rPr lang="en-ID" i="0" dirty="0" err="1"/>
              <a:t>masukan</a:t>
            </a:r>
            <a:r>
              <a:rPr lang="en-ID" i="0" dirty="0"/>
              <a:t> </a:t>
            </a:r>
            <a:r>
              <a:rPr lang="en-ID" i="0" dirty="0" err="1"/>
              <a:t>kedalam</a:t>
            </a:r>
            <a:r>
              <a:rPr lang="en-ID" i="0" dirty="0"/>
              <a:t> </a:t>
            </a:r>
            <a:r>
              <a:rPr lang="en-ID" i="0" dirty="0" err="1"/>
              <a:t>qgis</a:t>
            </a:r>
            <a:r>
              <a:rPr lang="en-ID" i="0" dirty="0"/>
              <a:t>, </a:t>
            </a:r>
            <a:r>
              <a:rPr lang="en-ID" i="0" dirty="0" err="1"/>
              <a:t>selanjutnya</a:t>
            </a:r>
            <a:r>
              <a:rPr lang="en-ID" i="0" dirty="0"/>
              <a:t> </a:t>
            </a:r>
            <a:r>
              <a:rPr lang="en-ID" i="0" dirty="0" err="1"/>
              <a:t>klik</a:t>
            </a:r>
            <a:r>
              <a:rPr lang="en-ID" i="0" dirty="0"/>
              <a:t> new shapefile layer,</a:t>
            </a:r>
            <a:endParaRPr lang="en-ID" dirty="0"/>
          </a:p>
        </p:txBody>
      </p:sp>
      <p:pic>
        <p:nvPicPr>
          <p:cNvPr id="1026" name="Picture 2" descr="2.jpeg">
            <a:extLst>
              <a:ext uri="{FF2B5EF4-FFF2-40B4-BE49-F238E27FC236}">
                <a16:creationId xmlns:a16="http://schemas.microsoft.com/office/drawing/2014/main" id="{05B01EE3-D553-43D7-AF63-F484B75926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1870" y="1838256"/>
            <a:ext cx="9628928" cy="31814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29683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96A55AE-BC4E-4A3D-93FA-0DFBE559036D}"/>
              </a:ext>
            </a:extLst>
          </p:cNvPr>
          <p:cNvSpPr>
            <a:spLocks noGrp="1"/>
          </p:cNvSpPr>
          <p:nvPr>
            <p:ph type="body" sz="quarter" idx="32"/>
          </p:nvPr>
        </p:nvSpPr>
        <p:spPr>
          <a:xfrm>
            <a:off x="431801" y="108462"/>
            <a:ext cx="11015701" cy="776412"/>
          </a:xfrm>
        </p:spPr>
        <p:txBody>
          <a:bodyPr/>
          <a:lstStyle/>
          <a:p>
            <a:pPr algn="just">
              <a:lnSpc>
                <a:spcPct val="150000"/>
              </a:lnSpc>
            </a:pPr>
            <a:r>
              <a:rPr lang="en-ID" i="0" dirty="0"/>
              <a:t>Setelah </a:t>
            </a:r>
            <a:r>
              <a:rPr lang="en-ID" i="0" dirty="0" err="1"/>
              <a:t>klik</a:t>
            </a:r>
            <a:r>
              <a:rPr lang="en-ID" i="0" dirty="0"/>
              <a:t> new shapefile layer </a:t>
            </a:r>
            <a:r>
              <a:rPr lang="en-ID" i="0" dirty="0" err="1"/>
              <a:t>maka</a:t>
            </a:r>
            <a:r>
              <a:rPr lang="en-ID" i="0" dirty="0"/>
              <a:t> </a:t>
            </a:r>
            <a:r>
              <a:rPr lang="en-ID" i="0" dirty="0" err="1"/>
              <a:t>akan</a:t>
            </a:r>
            <a:r>
              <a:rPr lang="en-ID" i="0" dirty="0"/>
              <a:t> </a:t>
            </a:r>
            <a:r>
              <a:rPr lang="en-ID" i="0" dirty="0" err="1"/>
              <a:t>muncul</a:t>
            </a:r>
            <a:r>
              <a:rPr lang="en-ID" i="0" dirty="0"/>
              <a:t> </a:t>
            </a:r>
            <a:r>
              <a:rPr lang="en-ID" i="0" dirty="0" err="1"/>
              <a:t>tabel</a:t>
            </a:r>
            <a:r>
              <a:rPr lang="en-ID" i="0" dirty="0"/>
              <a:t> format data </a:t>
            </a:r>
            <a:r>
              <a:rPr lang="en-ID" i="0" dirty="0" err="1"/>
              <a:t>yag</a:t>
            </a:r>
            <a:r>
              <a:rPr lang="en-ID" i="0" dirty="0"/>
              <a:t> </a:t>
            </a:r>
            <a:r>
              <a:rPr lang="en-ID" i="0" dirty="0" err="1"/>
              <a:t>terdiri</a:t>
            </a:r>
            <a:r>
              <a:rPr lang="en-ID" i="0" dirty="0"/>
              <a:t> </a:t>
            </a:r>
            <a:r>
              <a:rPr lang="en-ID" i="0" dirty="0" err="1"/>
              <a:t>dari</a:t>
            </a:r>
            <a:r>
              <a:rPr lang="en-ID" i="0" dirty="0"/>
              <a:t> point, line dan polygon dan yang </a:t>
            </a:r>
            <a:r>
              <a:rPr lang="en-ID" i="0" dirty="0" err="1"/>
              <a:t>ingin</a:t>
            </a:r>
            <a:r>
              <a:rPr lang="en-ID" i="0" dirty="0"/>
              <a:t> </a:t>
            </a:r>
            <a:r>
              <a:rPr lang="en-ID" i="0" dirty="0" err="1"/>
              <a:t>kita</a:t>
            </a:r>
            <a:r>
              <a:rPr lang="en-ID" i="0" dirty="0"/>
              <a:t> </a:t>
            </a:r>
            <a:r>
              <a:rPr lang="en-ID" i="0" dirty="0" err="1"/>
              <a:t>gunakan</a:t>
            </a:r>
            <a:r>
              <a:rPr lang="en-ID" i="0" dirty="0"/>
              <a:t> </a:t>
            </a:r>
            <a:r>
              <a:rPr lang="en-ID" i="0" dirty="0" err="1"/>
              <a:t>adalah</a:t>
            </a:r>
            <a:r>
              <a:rPr lang="en-ID" i="0" dirty="0"/>
              <a:t> polygon, </a:t>
            </a:r>
            <a:r>
              <a:rPr lang="en-ID" i="0" dirty="0" err="1"/>
              <a:t>karena</a:t>
            </a:r>
            <a:r>
              <a:rPr lang="en-ID" i="0" dirty="0"/>
              <a:t> </a:t>
            </a:r>
            <a:r>
              <a:rPr lang="en-ID" i="0" dirty="0" err="1"/>
              <a:t>kita</a:t>
            </a:r>
            <a:r>
              <a:rPr lang="en-ID" i="0" dirty="0"/>
              <a:t> </a:t>
            </a:r>
            <a:r>
              <a:rPr lang="en-ID" i="0" dirty="0" err="1"/>
              <a:t>akan</a:t>
            </a:r>
            <a:r>
              <a:rPr lang="en-ID" i="0" dirty="0"/>
              <a:t> </a:t>
            </a:r>
            <a:r>
              <a:rPr lang="en-ID" i="0" dirty="0" err="1"/>
              <a:t>membuat</a:t>
            </a:r>
            <a:r>
              <a:rPr lang="en-ID" i="0" dirty="0"/>
              <a:t> </a:t>
            </a:r>
            <a:r>
              <a:rPr lang="en-ID" i="0" dirty="0" err="1"/>
              <a:t>sebuah</a:t>
            </a:r>
            <a:r>
              <a:rPr lang="en-ID" i="0" dirty="0"/>
              <a:t> polygon </a:t>
            </a:r>
            <a:r>
              <a:rPr lang="en-ID" i="0" dirty="0" err="1"/>
              <a:t>gedung</a:t>
            </a:r>
            <a:r>
              <a:rPr lang="en-ID" i="0" dirty="0"/>
              <a:t>, </a:t>
            </a:r>
            <a:r>
              <a:rPr lang="en-ID" i="0" dirty="0" err="1"/>
              <a:t>maka</a:t>
            </a:r>
            <a:r>
              <a:rPr lang="en-ID" i="0" dirty="0"/>
              <a:t> </a:t>
            </a:r>
            <a:r>
              <a:rPr lang="en-ID" i="0" dirty="0" err="1"/>
              <a:t>pilih</a:t>
            </a:r>
            <a:r>
              <a:rPr lang="en-ID" i="0" dirty="0"/>
              <a:t> </a:t>
            </a:r>
            <a:r>
              <a:rPr lang="en-ID" i="0" dirty="0" err="1"/>
              <a:t>lah</a:t>
            </a:r>
            <a:r>
              <a:rPr lang="en-ID" i="0" dirty="0"/>
              <a:t> polygon </a:t>
            </a:r>
            <a:r>
              <a:rPr lang="en-ID" i="0" dirty="0" err="1"/>
              <a:t>jangan</a:t>
            </a:r>
            <a:r>
              <a:rPr lang="en-ID" i="0" dirty="0"/>
              <a:t> </a:t>
            </a:r>
            <a:r>
              <a:rPr lang="en-ID" i="0" dirty="0" err="1"/>
              <a:t>pilih</a:t>
            </a:r>
            <a:r>
              <a:rPr lang="en-ID" i="0" dirty="0"/>
              <a:t> Line </a:t>
            </a:r>
            <a:r>
              <a:rPr lang="en-ID" i="0" dirty="0" err="1"/>
              <a:t>Atau</a:t>
            </a:r>
            <a:r>
              <a:rPr lang="en-ID" i="0" dirty="0"/>
              <a:t> Point, dan </a:t>
            </a:r>
            <a:r>
              <a:rPr lang="en-ID" i="0" dirty="0" err="1"/>
              <a:t>beri</a:t>
            </a:r>
            <a:r>
              <a:rPr lang="en-ID" i="0" dirty="0"/>
              <a:t> </a:t>
            </a:r>
            <a:r>
              <a:rPr lang="en-ID" i="0" dirty="0" err="1"/>
              <a:t>lah</a:t>
            </a:r>
            <a:r>
              <a:rPr lang="en-ID" i="0" dirty="0"/>
              <a:t> </a:t>
            </a:r>
            <a:r>
              <a:rPr lang="en-ID" i="0" dirty="0" err="1"/>
              <a:t>nama</a:t>
            </a:r>
            <a:r>
              <a:rPr lang="en-ID" i="0" dirty="0"/>
              <a:t> file yang </a:t>
            </a:r>
            <a:r>
              <a:rPr lang="en-ID" i="0" dirty="0" err="1"/>
              <a:t>akan</a:t>
            </a:r>
            <a:r>
              <a:rPr lang="en-ID" i="0" dirty="0"/>
              <a:t> </a:t>
            </a:r>
            <a:r>
              <a:rPr lang="en-ID" i="0" dirty="0" err="1"/>
              <a:t>kita</a:t>
            </a:r>
            <a:r>
              <a:rPr lang="en-ID" i="0" dirty="0"/>
              <a:t> </a:t>
            </a:r>
            <a:r>
              <a:rPr lang="en-ID" i="0" dirty="0" err="1"/>
              <a:t>buat</a:t>
            </a:r>
            <a:r>
              <a:rPr lang="en-ID" i="0" dirty="0"/>
              <a:t>.</a:t>
            </a:r>
            <a:endParaRPr lang="en-ID" dirty="0"/>
          </a:p>
        </p:txBody>
      </p:sp>
      <p:sp>
        <p:nvSpPr>
          <p:cNvPr id="4" name="Slide Number Placeholder 3">
            <a:extLst>
              <a:ext uri="{FF2B5EF4-FFF2-40B4-BE49-F238E27FC236}">
                <a16:creationId xmlns:a16="http://schemas.microsoft.com/office/drawing/2014/main" id="{06812ADE-3A90-4FCC-B6AD-2101D6582E8B}"/>
              </a:ext>
            </a:extLst>
          </p:cNvPr>
          <p:cNvSpPr>
            <a:spLocks noGrp="1"/>
          </p:cNvSpPr>
          <p:nvPr>
            <p:ph type="sldNum" sz="quarter" idx="33"/>
          </p:nvPr>
        </p:nvSpPr>
        <p:spPr/>
        <p:txBody>
          <a:bodyPr/>
          <a:lstStyle/>
          <a:p>
            <a:fld id="{19B51A1E-902D-48AF-9020-955120F399B6}" type="slidenum">
              <a:rPr lang="en-US" noProof="0" smtClean="0"/>
              <a:pPr/>
              <a:t>28</a:t>
            </a:fld>
            <a:endParaRPr lang="en-US" noProof="0" dirty="0"/>
          </a:p>
        </p:txBody>
      </p:sp>
      <p:pic>
        <p:nvPicPr>
          <p:cNvPr id="2050" name="Picture 2" descr="3.jpeg">
            <a:extLst>
              <a:ext uri="{FF2B5EF4-FFF2-40B4-BE49-F238E27FC236}">
                <a16:creationId xmlns:a16="http://schemas.microsoft.com/office/drawing/2014/main" id="{E58D0F41-64CB-4DF3-A0AC-6DB72645056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10471" y="1433810"/>
            <a:ext cx="7171855" cy="52422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572875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B8D328A-D829-48C2-8C23-784240FF5DC6}"/>
              </a:ext>
            </a:extLst>
          </p:cNvPr>
          <p:cNvSpPr>
            <a:spLocks noGrp="1"/>
          </p:cNvSpPr>
          <p:nvPr>
            <p:ph type="body" sz="quarter" idx="32"/>
          </p:nvPr>
        </p:nvSpPr>
        <p:spPr>
          <a:xfrm>
            <a:off x="466695" y="377684"/>
            <a:ext cx="11258609" cy="6024065"/>
          </a:xfrm>
        </p:spPr>
        <p:txBody>
          <a:bodyPr/>
          <a:lstStyle/>
          <a:p>
            <a:pPr algn="just">
              <a:lnSpc>
                <a:spcPct val="200000"/>
              </a:lnSpc>
            </a:pPr>
            <a:r>
              <a:rPr lang="en-ID" i="0" dirty="0"/>
              <a:t>Setelah </a:t>
            </a:r>
            <a:r>
              <a:rPr lang="en-ID" i="0" dirty="0" err="1"/>
              <a:t>itu</a:t>
            </a:r>
            <a:r>
              <a:rPr lang="en-ID" i="0" dirty="0"/>
              <a:t> </a:t>
            </a:r>
            <a:r>
              <a:rPr lang="en-ID" i="0" dirty="0" err="1"/>
              <a:t>aturlah</a:t>
            </a:r>
            <a:r>
              <a:rPr lang="en-ID" i="0" dirty="0"/>
              <a:t> </a:t>
            </a:r>
            <a:r>
              <a:rPr lang="en-ID" i="0" dirty="0" err="1"/>
              <a:t>koordinat</a:t>
            </a:r>
            <a:r>
              <a:rPr lang="en-ID" i="0" dirty="0"/>
              <a:t> </a:t>
            </a:r>
            <a:r>
              <a:rPr lang="en-ID" i="0" dirty="0" err="1"/>
              <a:t>nya</a:t>
            </a:r>
            <a:r>
              <a:rPr lang="en-ID" i="0" dirty="0"/>
              <a:t> </a:t>
            </a:r>
            <a:r>
              <a:rPr lang="en-ID" i="0" dirty="0" err="1"/>
              <a:t>menjadi</a:t>
            </a:r>
            <a:r>
              <a:rPr lang="en-ID" i="0" dirty="0"/>
              <a:t> WGS 84 EPSG 4326 yang </a:t>
            </a:r>
            <a:r>
              <a:rPr lang="en-ID" i="0" dirty="0" err="1"/>
              <a:t>menjadi</a:t>
            </a:r>
            <a:r>
              <a:rPr lang="en-ID" i="0" dirty="0"/>
              <a:t> </a:t>
            </a:r>
            <a:r>
              <a:rPr lang="en-ID" i="0" dirty="0" err="1"/>
              <a:t>patokan</a:t>
            </a:r>
            <a:r>
              <a:rPr lang="en-ID" i="0" dirty="0"/>
              <a:t> </a:t>
            </a:r>
            <a:r>
              <a:rPr lang="en-ID" i="0" dirty="0" err="1"/>
              <a:t>untuk</a:t>
            </a:r>
            <a:r>
              <a:rPr lang="en-ID" i="0" dirty="0"/>
              <a:t> wilayah </a:t>
            </a:r>
            <a:r>
              <a:rPr lang="en-ID" i="0" dirty="0" err="1"/>
              <a:t>indonesia</a:t>
            </a:r>
            <a:r>
              <a:rPr lang="en-ID" i="0" dirty="0"/>
              <a:t>, </a:t>
            </a:r>
            <a:r>
              <a:rPr lang="en-ID" i="0" dirty="0" err="1"/>
              <a:t>kenapa</a:t>
            </a:r>
            <a:r>
              <a:rPr lang="en-ID" i="0" dirty="0"/>
              <a:t> WGS 84 </a:t>
            </a:r>
            <a:r>
              <a:rPr lang="en-ID" i="0" dirty="0" err="1"/>
              <a:t>karena</a:t>
            </a:r>
            <a:r>
              <a:rPr lang="en-ID" i="0" dirty="0"/>
              <a:t> </a:t>
            </a:r>
            <a:r>
              <a:rPr lang="en-ID" i="0" dirty="0" err="1"/>
              <a:t>Jenis</a:t>
            </a:r>
            <a:r>
              <a:rPr lang="en-ID" i="0" dirty="0"/>
              <a:t> </a:t>
            </a:r>
            <a:r>
              <a:rPr lang="en-ID" i="0" dirty="0" err="1"/>
              <a:t>proyeksi</a:t>
            </a:r>
            <a:r>
              <a:rPr lang="en-ID" i="0" dirty="0"/>
              <a:t> yang </a:t>
            </a:r>
            <a:r>
              <a:rPr lang="en-ID" i="0" dirty="0" err="1"/>
              <a:t>sering</a:t>
            </a:r>
            <a:r>
              <a:rPr lang="en-ID" i="0" dirty="0"/>
              <a:t> </a:t>
            </a:r>
            <a:r>
              <a:rPr lang="en-ID" i="0" dirty="0" err="1"/>
              <a:t>digunkan</a:t>
            </a:r>
            <a:r>
              <a:rPr lang="en-ID" i="0" dirty="0"/>
              <a:t> </a:t>
            </a:r>
            <a:r>
              <a:rPr lang="en-ID" i="0" dirty="0" err="1"/>
              <a:t>diindonesia</a:t>
            </a:r>
            <a:r>
              <a:rPr lang="en-ID" i="0" dirty="0"/>
              <a:t> </a:t>
            </a:r>
            <a:r>
              <a:rPr lang="en-ID" i="0" dirty="0" err="1"/>
              <a:t>adalah</a:t>
            </a:r>
            <a:r>
              <a:rPr lang="en-ID" i="0" dirty="0"/>
              <a:t> WGS 84 (World Geodetic System) dan UTM (Universal Transverse Mercator) WGS 84 (World Geodetic System) </a:t>
            </a:r>
            <a:r>
              <a:rPr lang="en-ID" i="0" dirty="0" err="1"/>
              <a:t>adalah</a:t>
            </a:r>
            <a:r>
              <a:rPr lang="en-ID" i="0" dirty="0"/>
              <a:t> ellipsoid </a:t>
            </a:r>
            <a:r>
              <a:rPr lang="en-ID" i="0" dirty="0" err="1"/>
              <a:t>terbaik</a:t>
            </a:r>
            <a:r>
              <a:rPr lang="en-ID" i="0" dirty="0"/>
              <a:t> </a:t>
            </a:r>
            <a:r>
              <a:rPr lang="en-ID" i="0" dirty="0" err="1"/>
              <a:t>untuk</a:t>
            </a:r>
            <a:r>
              <a:rPr lang="en-ID" i="0" dirty="0"/>
              <a:t> </a:t>
            </a:r>
            <a:r>
              <a:rPr lang="en-ID" i="0" dirty="0" err="1"/>
              <a:t>keseluluhan</a:t>
            </a:r>
            <a:r>
              <a:rPr lang="en-ID" i="0" dirty="0"/>
              <a:t> geoid.</a:t>
            </a:r>
            <a:br>
              <a:rPr lang="en-ID" dirty="0"/>
            </a:br>
            <a:r>
              <a:rPr lang="en-ID" i="0" dirty="0" err="1"/>
              <a:t>Penyimpangan</a:t>
            </a:r>
            <a:r>
              <a:rPr lang="en-ID" i="0" dirty="0"/>
              <a:t> </a:t>
            </a:r>
            <a:r>
              <a:rPr lang="en-ID" i="0" dirty="0" err="1"/>
              <a:t>terbesar</a:t>
            </a:r>
            <a:r>
              <a:rPr lang="en-ID" i="0" dirty="0"/>
              <a:t> </a:t>
            </a:r>
            <a:r>
              <a:rPr lang="en-ID" i="0" dirty="0" err="1"/>
              <a:t>antara</a:t>
            </a:r>
            <a:r>
              <a:rPr lang="en-ID" i="0" dirty="0"/>
              <a:t> geoid </a:t>
            </a:r>
            <a:r>
              <a:rPr lang="en-ID" i="0" dirty="0" err="1"/>
              <a:t>dengan</a:t>
            </a:r>
            <a:r>
              <a:rPr lang="en-ID" i="0" dirty="0"/>
              <a:t> </a:t>
            </a:r>
            <a:r>
              <a:rPr lang="en-ID" i="0" dirty="0" err="1"/>
              <a:t>elliosoid</a:t>
            </a:r>
            <a:r>
              <a:rPr lang="en-ID" i="0" dirty="0"/>
              <a:t> WGS 84 </a:t>
            </a:r>
            <a:r>
              <a:rPr lang="en-ID" i="0" dirty="0" err="1"/>
              <a:t>adalah</a:t>
            </a:r>
            <a:r>
              <a:rPr lang="en-ID" i="0" dirty="0"/>
              <a:t> 60m </a:t>
            </a:r>
            <a:r>
              <a:rPr lang="en-ID" i="0" dirty="0" err="1"/>
              <a:t>diatas</a:t>
            </a:r>
            <a:r>
              <a:rPr lang="en-ID" i="0" dirty="0"/>
              <a:t> 100m </a:t>
            </a:r>
            <a:r>
              <a:rPr lang="en-ID" i="0" dirty="0" err="1"/>
              <a:t>dibawahnya</a:t>
            </a:r>
            <a:r>
              <a:rPr lang="en-ID" i="0" dirty="0"/>
              <a:t>. </a:t>
            </a:r>
            <a:r>
              <a:rPr lang="en-ID" i="0" dirty="0" err="1"/>
              <a:t>Bila</a:t>
            </a:r>
            <a:r>
              <a:rPr lang="en-ID" i="0" dirty="0"/>
              <a:t> </a:t>
            </a:r>
            <a:r>
              <a:rPr lang="en-ID" i="0" dirty="0" err="1"/>
              <a:t>ukuran</a:t>
            </a:r>
            <a:r>
              <a:rPr lang="en-ID" i="0" dirty="0"/>
              <a:t> </a:t>
            </a:r>
            <a:r>
              <a:rPr lang="en-ID" i="0" dirty="0" err="1"/>
              <a:t>sumbu</a:t>
            </a:r>
            <a:r>
              <a:rPr lang="en-ID" i="0" dirty="0"/>
              <a:t> </a:t>
            </a:r>
            <a:r>
              <a:rPr lang="en-ID" i="0" dirty="0" err="1"/>
              <a:t>panjang</a:t>
            </a:r>
            <a:r>
              <a:rPr lang="en-ID" i="0" dirty="0"/>
              <a:t> ellipsoid WGS 84 </a:t>
            </a:r>
            <a:r>
              <a:rPr lang="en-ID" i="0" dirty="0" err="1"/>
              <a:t>adalah</a:t>
            </a:r>
            <a:r>
              <a:rPr lang="en-ID" i="0" dirty="0"/>
              <a:t> 6,378,137m </a:t>
            </a:r>
            <a:r>
              <a:rPr lang="en-ID" i="0" dirty="0" err="1"/>
              <a:t>dengan</a:t>
            </a:r>
            <a:r>
              <a:rPr lang="en-ID" i="0" dirty="0"/>
              <a:t> </a:t>
            </a:r>
            <a:r>
              <a:rPr lang="en-ID" i="0" dirty="0" err="1"/>
              <a:t>kegepengan</a:t>
            </a:r>
            <a:r>
              <a:rPr lang="en-ID" i="0" dirty="0"/>
              <a:t> 1/298,257, </a:t>
            </a:r>
            <a:r>
              <a:rPr lang="en-ID" i="0" dirty="0" err="1"/>
              <a:t>maka</a:t>
            </a:r>
            <a:r>
              <a:rPr lang="en-ID" i="0" dirty="0"/>
              <a:t> </a:t>
            </a:r>
            <a:r>
              <a:rPr lang="en-ID" i="0" dirty="0" err="1"/>
              <a:t>rasio</a:t>
            </a:r>
            <a:r>
              <a:rPr lang="en-ID" i="0" dirty="0"/>
              <a:t> </a:t>
            </a:r>
            <a:r>
              <a:rPr lang="en-ID" i="0" dirty="0" err="1"/>
              <a:t>penyimpangan</a:t>
            </a:r>
            <a:r>
              <a:rPr lang="en-ID" i="0" dirty="0"/>
              <a:t> </a:t>
            </a:r>
            <a:r>
              <a:rPr lang="en-ID" i="0" dirty="0" err="1"/>
              <a:t>terbesar</a:t>
            </a:r>
            <a:r>
              <a:rPr lang="en-ID" i="0" dirty="0"/>
              <a:t> </a:t>
            </a:r>
            <a:r>
              <a:rPr lang="en-ID" i="0" dirty="0" err="1"/>
              <a:t>ini</a:t>
            </a:r>
            <a:r>
              <a:rPr lang="en-ID" i="0" dirty="0"/>
              <a:t> </a:t>
            </a:r>
            <a:r>
              <a:rPr lang="en-ID" i="0" dirty="0" err="1"/>
              <a:t>adalah</a:t>
            </a:r>
            <a:r>
              <a:rPr lang="en-ID" i="0" dirty="0"/>
              <a:t> 1/100.000. Indonesia , </a:t>
            </a:r>
            <a:r>
              <a:rPr lang="en-ID" i="0" dirty="0" err="1"/>
              <a:t>seperti</a:t>
            </a:r>
            <a:r>
              <a:rPr lang="en-ID" i="0" dirty="0"/>
              <a:t> </a:t>
            </a:r>
            <a:r>
              <a:rPr lang="en-ID" i="0" dirty="0" err="1"/>
              <a:t>halnya</a:t>
            </a:r>
            <a:r>
              <a:rPr lang="en-ID" i="0" dirty="0"/>
              <a:t> negara </a:t>
            </a:r>
            <a:r>
              <a:rPr lang="en-ID" i="0" dirty="0" err="1"/>
              <a:t>lainnya</a:t>
            </a:r>
            <a:r>
              <a:rPr lang="en-ID" i="0" dirty="0"/>
              <a:t> </a:t>
            </a:r>
            <a:r>
              <a:rPr lang="en-ID" i="0" dirty="0" err="1"/>
              <a:t>menggunkan</a:t>
            </a:r>
            <a:r>
              <a:rPr lang="en-ID" i="0" dirty="0"/>
              <a:t> </a:t>
            </a:r>
            <a:r>
              <a:rPr lang="en-ID" i="0" dirty="0" err="1"/>
              <a:t>ukuran</a:t>
            </a:r>
            <a:r>
              <a:rPr lang="en-ID" i="0" dirty="0"/>
              <a:t> </a:t>
            </a:r>
            <a:r>
              <a:rPr lang="en-ID" i="0" dirty="0" err="1"/>
              <a:t>elippsoid</a:t>
            </a:r>
            <a:r>
              <a:rPr lang="en-ID" i="0" dirty="0"/>
              <a:t> </a:t>
            </a:r>
            <a:r>
              <a:rPr lang="en-ID" i="0" dirty="0" err="1"/>
              <a:t>ini</a:t>
            </a:r>
            <a:r>
              <a:rPr lang="en-ID" i="0" dirty="0"/>
              <a:t> </a:t>
            </a:r>
            <a:r>
              <a:rPr lang="en-ID" i="0" dirty="0" err="1"/>
              <a:t>untuk</a:t>
            </a:r>
            <a:r>
              <a:rPr lang="en-ID" i="0" dirty="0"/>
              <a:t> </a:t>
            </a:r>
            <a:r>
              <a:rPr lang="en-ID" i="0" dirty="0" err="1"/>
              <a:t>pengukuran</a:t>
            </a:r>
            <a:r>
              <a:rPr lang="en-ID" i="0" dirty="0"/>
              <a:t> dan </a:t>
            </a:r>
            <a:r>
              <a:rPr lang="en-ID" i="0" dirty="0" err="1"/>
              <a:t>pemetaan</a:t>
            </a:r>
            <a:r>
              <a:rPr lang="en-ID" i="0" dirty="0"/>
              <a:t> di Indonesia. WGS 84 </a:t>
            </a:r>
            <a:r>
              <a:rPr lang="en-ID" i="0" dirty="0" err="1"/>
              <a:t>diatur,diimpitkan</a:t>
            </a:r>
            <a:r>
              <a:rPr lang="en-ID" i="0" dirty="0"/>
              <a:t> </a:t>
            </a:r>
            <a:r>
              <a:rPr lang="en-ID" i="0" dirty="0" err="1"/>
              <a:t>sedemikian</a:t>
            </a:r>
            <a:r>
              <a:rPr lang="en-ID" i="0" dirty="0"/>
              <a:t> </a:t>
            </a:r>
            <a:r>
              <a:rPr lang="en-ID" i="0" dirty="0" err="1"/>
              <a:t>rupa</a:t>
            </a:r>
            <a:r>
              <a:rPr lang="en-ID" i="0" dirty="0"/>
              <a:t> </a:t>
            </a:r>
            <a:r>
              <a:rPr lang="en-ID" i="0" dirty="0" err="1"/>
              <a:t>diperoleh</a:t>
            </a:r>
            <a:r>
              <a:rPr lang="en-ID" i="0" dirty="0"/>
              <a:t> </a:t>
            </a:r>
            <a:r>
              <a:rPr lang="en-ID" i="0" dirty="0" err="1"/>
              <a:t>penyimpangan</a:t>
            </a:r>
            <a:r>
              <a:rPr lang="en-ID" i="0" dirty="0"/>
              <a:t> </a:t>
            </a:r>
            <a:r>
              <a:rPr lang="en-ID" i="0" dirty="0" err="1"/>
              <a:t>terkecil</a:t>
            </a:r>
            <a:r>
              <a:rPr lang="en-ID" i="0" dirty="0"/>
              <a:t> </a:t>
            </a:r>
            <a:r>
              <a:rPr lang="en-ID" i="0" dirty="0" err="1"/>
              <a:t>dikawasan</a:t>
            </a:r>
            <a:r>
              <a:rPr lang="en-ID" i="0" dirty="0"/>
              <a:t> </a:t>
            </a:r>
            <a:r>
              <a:rPr lang="en-ID" i="0" dirty="0" err="1"/>
              <a:t>nusantara</a:t>
            </a:r>
            <a:r>
              <a:rPr lang="en-ID" i="0" dirty="0"/>
              <a:t> RI. </a:t>
            </a:r>
            <a:r>
              <a:rPr lang="en-ID" i="0" dirty="0" err="1"/>
              <a:t>Titik</a:t>
            </a:r>
            <a:r>
              <a:rPr lang="en-ID" i="0" dirty="0"/>
              <a:t> </a:t>
            </a:r>
            <a:r>
              <a:rPr lang="en-ID" i="0" dirty="0" err="1"/>
              <a:t>impit</a:t>
            </a:r>
            <a:r>
              <a:rPr lang="en-ID" i="0" dirty="0"/>
              <a:t> WGS 84 </a:t>
            </a:r>
            <a:r>
              <a:rPr lang="en-ID" i="0" dirty="0" err="1"/>
              <a:t>dengan</a:t>
            </a:r>
            <a:r>
              <a:rPr lang="en-ID" i="0" dirty="0"/>
              <a:t> geoid </a:t>
            </a:r>
            <a:r>
              <a:rPr lang="en-ID" i="0" dirty="0" err="1"/>
              <a:t>diindonesia</a:t>
            </a:r>
            <a:r>
              <a:rPr lang="en-ID" i="0" dirty="0"/>
              <a:t> </a:t>
            </a:r>
            <a:r>
              <a:rPr lang="en-ID" i="0" dirty="0" err="1"/>
              <a:t>dikenal</a:t>
            </a:r>
            <a:r>
              <a:rPr lang="en-ID" i="0" dirty="0"/>
              <a:t> </a:t>
            </a:r>
            <a:r>
              <a:rPr lang="en-ID" i="0" dirty="0" err="1"/>
              <a:t>sebagai</a:t>
            </a:r>
            <a:r>
              <a:rPr lang="en-ID" i="0" dirty="0"/>
              <a:t> datum </a:t>
            </a:r>
            <a:r>
              <a:rPr lang="en-ID" i="0" dirty="0" err="1"/>
              <a:t>padang</a:t>
            </a:r>
            <a:r>
              <a:rPr lang="en-ID" i="0" dirty="0"/>
              <a:t> (datum </a:t>
            </a:r>
            <a:r>
              <a:rPr lang="en-ID" i="0" dirty="0" err="1"/>
              <a:t>geodesi</a:t>
            </a:r>
            <a:r>
              <a:rPr lang="en-ID" i="0" dirty="0"/>
              <a:t> relative) yang </a:t>
            </a:r>
            <a:r>
              <a:rPr lang="en-ID" i="0" dirty="0" err="1"/>
              <a:t>digunkan</a:t>
            </a:r>
            <a:r>
              <a:rPr lang="en-ID" i="0" dirty="0"/>
              <a:t> </a:t>
            </a:r>
            <a:r>
              <a:rPr lang="en-ID" i="0" dirty="0" err="1"/>
              <a:t>sebagai</a:t>
            </a:r>
            <a:r>
              <a:rPr lang="en-ID" i="0" dirty="0"/>
              <a:t> </a:t>
            </a:r>
            <a:r>
              <a:rPr lang="en-ID" i="0" dirty="0" err="1"/>
              <a:t>titik</a:t>
            </a:r>
            <a:r>
              <a:rPr lang="en-ID" i="0" dirty="0"/>
              <a:t> reference </a:t>
            </a:r>
            <a:r>
              <a:rPr lang="en-ID" i="0" dirty="0" err="1"/>
              <a:t>dalam</a:t>
            </a:r>
            <a:r>
              <a:rPr lang="en-ID" i="0" dirty="0"/>
              <a:t> </a:t>
            </a:r>
            <a:r>
              <a:rPr lang="en-ID" i="0" dirty="0" err="1"/>
              <a:t>pemetaan</a:t>
            </a:r>
            <a:r>
              <a:rPr lang="en-ID" i="0" dirty="0"/>
              <a:t> </a:t>
            </a:r>
            <a:r>
              <a:rPr lang="en-ID" i="0" dirty="0" err="1"/>
              <a:t>nasional</a:t>
            </a:r>
            <a:r>
              <a:rPr lang="en-ID" i="0" dirty="0"/>
              <a:t>. dan </a:t>
            </a:r>
            <a:r>
              <a:rPr lang="en-ID" i="0" dirty="0" err="1"/>
              <a:t>klik</a:t>
            </a:r>
            <a:r>
              <a:rPr lang="en-ID" i="0" dirty="0"/>
              <a:t> </a:t>
            </a:r>
            <a:r>
              <a:rPr lang="en-ID" i="0" dirty="0" err="1"/>
              <a:t>oke</a:t>
            </a:r>
            <a:endParaRPr lang="en-ID" dirty="0"/>
          </a:p>
        </p:txBody>
      </p:sp>
      <p:sp>
        <p:nvSpPr>
          <p:cNvPr id="4" name="Slide Number Placeholder 3">
            <a:extLst>
              <a:ext uri="{FF2B5EF4-FFF2-40B4-BE49-F238E27FC236}">
                <a16:creationId xmlns:a16="http://schemas.microsoft.com/office/drawing/2014/main" id="{873CDC65-D47E-46E3-B9C8-FC34DCBA9874}"/>
              </a:ext>
            </a:extLst>
          </p:cNvPr>
          <p:cNvSpPr>
            <a:spLocks noGrp="1"/>
          </p:cNvSpPr>
          <p:nvPr>
            <p:ph type="sldNum" sz="quarter" idx="33"/>
          </p:nvPr>
        </p:nvSpPr>
        <p:spPr/>
        <p:txBody>
          <a:bodyPr/>
          <a:lstStyle/>
          <a:p>
            <a:fld id="{19B51A1E-902D-48AF-9020-955120F399B6}" type="slidenum">
              <a:rPr lang="en-US" noProof="0" smtClean="0"/>
              <a:pPr/>
              <a:t>29</a:t>
            </a:fld>
            <a:endParaRPr lang="en-US" noProof="0" dirty="0"/>
          </a:p>
        </p:txBody>
      </p:sp>
    </p:spTree>
    <p:extLst>
      <p:ext uri="{BB962C8B-B14F-4D97-AF65-F5344CB8AC3E}">
        <p14:creationId xmlns:p14="http://schemas.microsoft.com/office/powerpoint/2010/main" val="3596857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72F79-F595-46AB-A944-DAAA5E7C8B1D}"/>
              </a:ext>
            </a:extLst>
          </p:cNvPr>
          <p:cNvSpPr>
            <a:spLocks noGrp="1"/>
          </p:cNvSpPr>
          <p:nvPr>
            <p:ph type="ctrTitle"/>
          </p:nvPr>
        </p:nvSpPr>
        <p:spPr>
          <a:xfrm>
            <a:off x="85394" y="62333"/>
            <a:ext cx="6821434" cy="763290"/>
          </a:xfrm>
        </p:spPr>
        <p:txBody>
          <a:bodyPr/>
          <a:lstStyle/>
          <a:p>
            <a:r>
              <a:rPr lang="en-US" sz="4000" dirty="0"/>
              <a:t>CONTOH DATA GEOSPASIAL</a:t>
            </a:r>
            <a:endParaRPr lang="en-ID" sz="4000" dirty="0"/>
          </a:p>
        </p:txBody>
      </p:sp>
      <p:pic>
        <p:nvPicPr>
          <p:cNvPr id="7" name="Content Placeholder 3">
            <a:extLst>
              <a:ext uri="{FF2B5EF4-FFF2-40B4-BE49-F238E27FC236}">
                <a16:creationId xmlns:a16="http://schemas.microsoft.com/office/drawing/2014/main" id="{6A2DF839-5E92-479B-89C6-D5A5F15E4FA7}"/>
              </a:ext>
            </a:extLst>
          </p:cNvPr>
          <p:cNvPicPr>
            <a:picLocks noChangeAspect="1"/>
          </p:cNvPicPr>
          <p:nvPr/>
        </p:nvPicPr>
        <p:blipFill rotWithShape="1">
          <a:blip r:embed="rId2"/>
          <a:srcRect l="14554" t="7290" r="5847" b="3983"/>
          <a:stretch/>
        </p:blipFill>
        <p:spPr>
          <a:xfrm>
            <a:off x="247650" y="816542"/>
            <a:ext cx="11696700" cy="5866833"/>
          </a:xfrm>
          <a:prstGeom prst="rect">
            <a:avLst/>
          </a:prstGeom>
        </p:spPr>
      </p:pic>
    </p:spTree>
    <p:extLst>
      <p:ext uri="{BB962C8B-B14F-4D97-AF65-F5344CB8AC3E}">
        <p14:creationId xmlns:p14="http://schemas.microsoft.com/office/powerpoint/2010/main" val="43782871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2F902B6-DB73-4895-A567-1DB2720CBEBF}"/>
              </a:ext>
            </a:extLst>
          </p:cNvPr>
          <p:cNvSpPr>
            <a:spLocks noGrp="1"/>
          </p:cNvSpPr>
          <p:nvPr>
            <p:ph type="sldNum" sz="quarter" idx="33"/>
          </p:nvPr>
        </p:nvSpPr>
        <p:spPr/>
        <p:txBody>
          <a:bodyPr/>
          <a:lstStyle/>
          <a:p>
            <a:fld id="{19B51A1E-902D-48AF-9020-955120F399B6}" type="slidenum">
              <a:rPr lang="en-US" noProof="0" smtClean="0"/>
              <a:pPr/>
              <a:t>30</a:t>
            </a:fld>
            <a:endParaRPr lang="en-US" noProof="0" dirty="0"/>
          </a:p>
        </p:txBody>
      </p:sp>
      <p:pic>
        <p:nvPicPr>
          <p:cNvPr id="5" name="Picture 4">
            <a:extLst>
              <a:ext uri="{FF2B5EF4-FFF2-40B4-BE49-F238E27FC236}">
                <a16:creationId xmlns:a16="http://schemas.microsoft.com/office/drawing/2014/main" id="{AEFC9873-FF16-4E17-9052-8A6C92A90082}"/>
              </a:ext>
            </a:extLst>
          </p:cNvPr>
          <p:cNvPicPr>
            <a:picLocks noChangeAspect="1"/>
          </p:cNvPicPr>
          <p:nvPr/>
        </p:nvPicPr>
        <p:blipFill>
          <a:blip r:embed="rId2"/>
          <a:stretch>
            <a:fillRect/>
          </a:stretch>
        </p:blipFill>
        <p:spPr>
          <a:xfrm>
            <a:off x="2497657" y="0"/>
            <a:ext cx="6631223" cy="6838949"/>
          </a:xfrm>
          <a:prstGeom prst="rect">
            <a:avLst/>
          </a:prstGeom>
        </p:spPr>
      </p:pic>
    </p:spTree>
    <p:extLst>
      <p:ext uri="{BB962C8B-B14F-4D97-AF65-F5344CB8AC3E}">
        <p14:creationId xmlns:p14="http://schemas.microsoft.com/office/powerpoint/2010/main" val="24693370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3DA7F69-FD4E-4F90-8C8F-29297F54CA94}"/>
              </a:ext>
            </a:extLst>
          </p:cNvPr>
          <p:cNvSpPr>
            <a:spLocks noGrp="1"/>
          </p:cNvSpPr>
          <p:nvPr>
            <p:ph type="body" sz="quarter" idx="32"/>
          </p:nvPr>
        </p:nvSpPr>
        <p:spPr>
          <a:xfrm>
            <a:off x="458433" y="484218"/>
            <a:ext cx="10807329" cy="563348"/>
          </a:xfrm>
        </p:spPr>
        <p:txBody>
          <a:bodyPr/>
          <a:lstStyle/>
          <a:p>
            <a:r>
              <a:rPr lang="en-ID" i="0" dirty="0"/>
              <a:t>Setelah </a:t>
            </a:r>
            <a:r>
              <a:rPr lang="en-ID" i="0" dirty="0" err="1"/>
              <a:t>klik</a:t>
            </a:r>
            <a:r>
              <a:rPr lang="en-ID" i="0" dirty="0"/>
              <a:t> </a:t>
            </a:r>
            <a:r>
              <a:rPr lang="en-ID" i="0" dirty="0" err="1"/>
              <a:t>oke</a:t>
            </a:r>
            <a:r>
              <a:rPr lang="en-ID" i="0" dirty="0"/>
              <a:t> </a:t>
            </a:r>
            <a:r>
              <a:rPr lang="en-ID" i="0" dirty="0" err="1"/>
              <a:t>maka</a:t>
            </a:r>
            <a:r>
              <a:rPr lang="en-ID" i="0" dirty="0"/>
              <a:t> </a:t>
            </a:r>
            <a:r>
              <a:rPr lang="en-ID" i="0" dirty="0" err="1"/>
              <a:t>akan</a:t>
            </a:r>
            <a:r>
              <a:rPr lang="en-ID" i="0" dirty="0"/>
              <a:t> </a:t>
            </a:r>
            <a:r>
              <a:rPr lang="en-ID" i="0" dirty="0" err="1"/>
              <a:t>dialihkan</a:t>
            </a:r>
            <a:r>
              <a:rPr lang="en-ID" i="0" dirty="0"/>
              <a:t> </a:t>
            </a:r>
            <a:r>
              <a:rPr lang="en-ID" i="0" dirty="0" err="1"/>
              <a:t>ke</a:t>
            </a:r>
            <a:r>
              <a:rPr lang="en-ID" i="0" dirty="0"/>
              <a:t> </a:t>
            </a:r>
            <a:r>
              <a:rPr lang="en-ID" i="0" dirty="0" err="1"/>
              <a:t>penyimpanan</a:t>
            </a:r>
            <a:r>
              <a:rPr lang="en-ID" i="0" dirty="0"/>
              <a:t> data shapefile, </a:t>
            </a:r>
            <a:r>
              <a:rPr lang="en-ID" i="0" dirty="0" err="1"/>
              <a:t>maka</a:t>
            </a:r>
            <a:r>
              <a:rPr lang="en-ID" i="0" dirty="0"/>
              <a:t> </a:t>
            </a:r>
            <a:r>
              <a:rPr lang="en-ID" i="0" dirty="0" err="1"/>
              <a:t>buat</a:t>
            </a:r>
            <a:r>
              <a:rPr lang="en-ID" i="0" dirty="0"/>
              <a:t> </a:t>
            </a:r>
            <a:r>
              <a:rPr lang="en-ID" i="0" dirty="0" err="1"/>
              <a:t>lah</a:t>
            </a:r>
            <a:r>
              <a:rPr lang="en-ID" i="0" dirty="0"/>
              <a:t> </a:t>
            </a:r>
            <a:r>
              <a:rPr lang="en-ID" i="0" dirty="0" err="1"/>
              <a:t>sebuah</a:t>
            </a:r>
            <a:r>
              <a:rPr lang="en-ID" i="0" dirty="0"/>
              <a:t> folder SHP dan </a:t>
            </a:r>
            <a:r>
              <a:rPr lang="en-ID" i="0" dirty="0" err="1"/>
              <a:t>beri</a:t>
            </a:r>
            <a:r>
              <a:rPr lang="en-ID" i="0" dirty="0"/>
              <a:t> </a:t>
            </a:r>
            <a:r>
              <a:rPr lang="en-ID" i="0" dirty="0" err="1"/>
              <a:t>nama</a:t>
            </a:r>
            <a:r>
              <a:rPr lang="en-ID" i="0" dirty="0"/>
              <a:t> file yang </a:t>
            </a:r>
            <a:r>
              <a:rPr lang="en-ID" i="0" dirty="0" err="1"/>
              <a:t>kita</a:t>
            </a:r>
            <a:r>
              <a:rPr lang="en-ID" i="0" dirty="0"/>
              <a:t> </a:t>
            </a:r>
            <a:r>
              <a:rPr lang="en-ID" i="0" dirty="0" err="1"/>
              <a:t>buat</a:t>
            </a:r>
            <a:r>
              <a:rPr lang="en-ID" i="0" dirty="0"/>
              <a:t> </a:t>
            </a:r>
            <a:r>
              <a:rPr lang="en-ID" i="0" dirty="0" err="1"/>
              <a:t>menjadi</a:t>
            </a:r>
            <a:r>
              <a:rPr lang="en-ID" i="0" dirty="0"/>
              <a:t> Gedung.</a:t>
            </a:r>
            <a:endParaRPr lang="en-ID" dirty="0"/>
          </a:p>
        </p:txBody>
      </p:sp>
      <p:sp>
        <p:nvSpPr>
          <p:cNvPr id="4" name="Slide Number Placeholder 3">
            <a:extLst>
              <a:ext uri="{FF2B5EF4-FFF2-40B4-BE49-F238E27FC236}">
                <a16:creationId xmlns:a16="http://schemas.microsoft.com/office/drawing/2014/main" id="{1EF4FB95-EC6E-483A-A839-7FC1F2876BB2}"/>
              </a:ext>
            </a:extLst>
          </p:cNvPr>
          <p:cNvSpPr>
            <a:spLocks noGrp="1"/>
          </p:cNvSpPr>
          <p:nvPr>
            <p:ph type="sldNum" sz="quarter" idx="33"/>
          </p:nvPr>
        </p:nvSpPr>
        <p:spPr/>
        <p:txBody>
          <a:bodyPr/>
          <a:lstStyle/>
          <a:p>
            <a:fld id="{19B51A1E-902D-48AF-9020-955120F399B6}" type="slidenum">
              <a:rPr lang="en-US" noProof="0" smtClean="0"/>
              <a:pPr/>
              <a:t>31</a:t>
            </a:fld>
            <a:endParaRPr lang="en-US" noProof="0" dirty="0"/>
          </a:p>
        </p:txBody>
      </p:sp>
      <p:pic>
        <p:nvPicPr>
          <p:cNvPr id="5" name="Picture 4">
            <a:extLst>
              <a:ext uri="{FF2B5EF4-FFF2-40B4-BE49-F238E27FC236}">
                <a16:creationId xmlns:a16="http://schemas.microsoft.com/office/drawing/2014/main" id="{320E2BD4-DBB2-4916-9140-25CD1DC4BA92}"/>
              </a:ext>
            </a:extLst>
          </p:cNvPr>
          <p:cNvPicPr>
            <a:picLocks noChangeAspect="1"/>
          </p:cNvPicPr>
          <p:nvPr/>
        </p:nvPicPr>
        <p:blipFill>
          <a:blip r:embed="rId2"/>
          <a:stretch>
            <a:fillRect/>
          </a:stretch>
        </p:blipFill>
        <p:spPr>
          <a:xfrm>
            <a:off x="1121522" y="1308306"/>
            <a:ext cx="9729726" cy="5065476"/>
          </a:xfrm>
          <a:prstGeom prst="rect">
            <a:avLst/>
          </a:prstGeom>
        </p:spPr>
      </p:pic>
    </p:spTree>
    <p:extLst>
      <p:ext uri="{BB962C8B-B14F-4D97-AF65-F5344CB8AC3E}">
        <p14:creationId xmlns:p14="http://schemas.microsoft.com/office/powerpoint/2010/main" val="242747777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7FFF049-5445-421C-BF5B-015971F69578}"/>
              </a:ext>
            </a:extLst>
          </p:cNvPr>
          <p:cNvSpPr>
            <a:spLocks noGrp="1"/>
          </p:cNvSpPr>
          <p:nvPr>
            <p:ph type="body" sz="quarter" idx="32"/>
          </p:nvPr>
        </p:nvSpPr>
        <p:spPr>
          <a:xfrm>
            <a:off x="372739" y="181926"/>
            <a:ext cx="11446521" cy="945087"/>
          </a:xfrm>
        </p:spPr>
        <p:txBody>
          <a:bodyPr/>
          <a:lstStyle/>
          <a:p>
            <a:pPr algn="just">
              <a:lnSpc>
                <a:spcPct val="100000"/>
              </a:lnSpc>
            </a:pPr>
            <a:r>
              <a:rPr lang="en-ID" i="0" dirty="0"/>
              <a:t>Setelah </a:t>
            </a:r>
            <a:r>
              <a:rPr lang="en-ID" i="0" dirty="0" err="1"/>
              <a:t>selesai</a:t>
            </a:r>
            <a:r>
              <a:rPr lang="en-ID" i="0" dirty="0"/>
              <a:t> </a:t>
            </a:r>
            <a:r>
              <a:rPr lang="en-ID" i="0" dirty="0" err="1"/>
              <a:t>menyimpan</a:t>
            </a:r>
            <a:r>
              <a:rPr lang="en-ID" i="0" dirty="0"/>
              <a:t> file </a:t>
            </a:r>
            <a:r>
              <a:rPr lang="en-ID" i="0" dirty="0" err="1"/>
              <a:t>tersebut</a:t>
            </a:r>
            <a:r>
              <a:rPr lang="en-ID" i="0" dirty="0"/>
              <a:t> </a:t>
            </a:r>
            <a:r>
              <a:rPr lang="en-ID" i="0" dirty="0" err="1"/>
              <a:t>maka</a:t>
            </a:r>
            <a:r>
              <a:rPr lang="en-ID" i="0" dirty="0"/>
              <a:t> </a:t>
            </a:r>
            <a:r>
              <a:rPr lang="en-ID" i="0" dirty="0" err="1"/>
              <a:t>akan</a:t>
            </a:r>
            <a:r>
              <a:rPr lang="en-ID" i="0" dirty="0"/>
              <a:t> </a:t>
            </a:r>
            <a:r>
              <a:rPr lang="en-ID" i="0" dirty="0" err="1"/>
              <a:t>muncul</a:t>
            </a:r>
            <a:r>
              <a:rPr lang="en-ID" i="0" dirty="0"/>
              <a:t> data </a:t>
            </a:r>
            <a:r>
              <a:rPr lang="en-ID" i="0" dirty="0" err="1"/>
              <a:t>vektor</a:t>
            </a:r>
            <a:r>
              <a:rPr lang="en-ID" i="0" dirty="0"/>
              <a:t> </a:t>
            </a:r>
            <a:r>
              <a:rPr lang="en-ID" i="0" dirty="0" err="1"/>
              <a:t>atau</a:t>
            </a:r>
            <a:r>
              <a:rPr lang="en-ID" i="0" dirty="0"/>
              <a:t> shapefile di menu TOC </a:t>
            </a:r>
            <a:r>
              <a:rPr lang="en-ID" i="0" dirty="0" err="1"/>
              <a:t>disamping</a:t>
            </a:r>
            <a:r>
              <a:rPr lang="en-ID" i="0" dirty="0"/>
              <a:t>, dan </a:t>
            </a:r>
            <a:r>
              <a:rPr lang="en-ID" i="0" dirty="0" err="1"/>
              <a:t>lakukan</a:t>
            </a:r>
            <a:r>
              <a:rPr lang="en-ID" i="0" dirty="0"/>
              <a:t> </a:t>
            </a:r>
            <a:r>
              <a:rPr lang="en-ID" i="0" dirty="0" err="1"/>
              <a:t>klik</a:t>
            </a:r>
            <a:r>
              <a:rPr lang="en-ID" i="0" dirty="0"/>
              <a:t> </a:t>
            </a:r>
            <a:r>
              <a:rPr lang="en-ID" i="0" dirty="0" err="1"/>
              <a:t>kanan</a:t>
            </a:r>
            <a:r>
              <a:rPr lang="en-ID" i="0" dirty="0"/>
              <a:t> pada file </a:t>
            </a:r>
            <a:r>
              <a:rPr lang="en-ID" i="0" dirty="0" err="1"/>
              <a:t>tersebut</a:t>
            </a:r>
            <a:r>
              <a:rPr lang="en-ID" i="0" dirty="0"/>
              <a:t> </a:t>
            </a:r>
            <a:r>
              <a:rPr lang="en-ID" i="0" dirty="0" err="1"/>
              <a:t>lalu</a:t>
            </a:r>
            <a:r>
              <a:rPr lang="en-ID" i="0" dirty="0"/>
              <a:t> </a:t>
            </a:r>
            <a:r>
              <a:rPr lang="en-ID" i="0" dirty="0" err="1"/>
              <a:t>pilih</a:t>
            </a:r>
            <a:r>
              <a:rPr lang="en-ID" i="0" dirty="0"/>
              <a:t> Toggle editing </a:t>
            </a:r>
            <a:r>
              <a:rPr lang="en-ID" i="0" dirty="0" err="1"/>
              <a:t>untuk</a:t>
            </a:r>
            <a:r>
              <a:rPr lang="en-ID" i="0" dirty="0"/>
              <a:t> </a:t>
            </a:r>
            <a:r>
              <a:rPr lang="en-ID" i="0" dirty="0" err="1"/>
              <a:t>membuat</a:t>
            </a:r>
            <a:r>
              <a:rPr lang="en-ID" i="0" dirty="0"/>
              <a:t> dan </a:t>
            </a:r>
            <a:r>
              <a:rPr lang="en-ID" i="0" dirty="0" err="1"/>
              <a:t>mengedit</a:t>
            </a:r>
            <a:r>
              <a:rPr lang="en-ID" i="0" dirty="0"/>
              <a:t> data shapefile </a:t>
            </a:r>
            <a:r>
              <a:rPr lang="en-ID" i="0" dirty="0" err="1"/>
              <a:t>atau</a:t>
            </a:r>
            <a:r>
              <a:rPr lang="en-ID" i="0" dirty="0"/>
              <a:t> </a:t>
            </a:r>
            <a:r>
              <a:rPr lang="en-ID" i="0" dirty="0" err="1"/>
              <a:t>disebut</a:t>
            </a:r>
            <a:r>
              <a:rPr lang="en-ID" i="0" dirty="0"/>
              <a:t> juga </a:t>
            </a:r>
            <a:r>
              <a:rPr lang="en-ID" i="0" dirty="0" err="1"/>
              <a:t>dengan</a:t>
            </a:r>
            <a:r>
              <a:rPr lang="en-ID" i="0" dirty="0"/>
              <a:t> data </a:t>
            </a:r>
            <a:r>
              <a:rPr lang="en-ID" i="0" dirty="0" err="1"/>
              <a:t>vektor</a:t>
            </a:r>
            <a:r>
              <a:rPr lang="en-ID" i="0" dirty="0"/>
              <a:t>.</a:t>
            </a:r>
            <a:endParaRPr lang="en-ID" dirty="0"/>
          </a:p>
        </p:txBody>
      </p:sp>
      <p:sp>
        <p:nvSpPr>
          <p:cNvPr id="4" name="Slide Number Placeholder 3">
            <a:extLst>
              <a:ext uri="{FF2B5EF4-FFF2-40B4-BE49-F238E27FC236}">
                <a16:creationId xmlns:a16="http://schemas.microsoft.com/office/drawing/2014/main" id="{7738FDBE-D8AC-4CEE-ACBC-271213268EC1}"/>
              </a:ext>
            </a:extLst>
          </p:cNvPr>
          <p:cNvSpPr>
            <a:spLocks noGrp="1"/>
          </p:cNvSpPr>
          <p:nvPr>
            <p:ph type="sldNum" sz="quarter" idx="33"/>
          </p:nvPr>
        </p:nvSpPr>
        <p:spPr/>
        <p:txBody>
          <a:bodyPr/>
          <a:lstStyle/>
          <a:p>
            <a:fld id="{19B51A1E-902D-48AF-9020-955120F399B6}" type="slidenum">
              <a:rPr lang="en-US" noProof="0" smtClean="0"/>
              <a:pPr/>
              <a:t>32</a:t>
            </a:fld>
            <a:endParaRPr lang="en-US" noProof="0" dirty="0"/>
          </a:p>
        </p:txBody>
      </p:sp>
      <p:pic>
        <p:nvPicPr>
          <p:cNvPr id="5" name="Picture 4">
            <a:extLst>
              <a:ext uri="{FF2B5EF4-FFF2-40B4-BE49-F238E27FC236}">
                <a16:creationId xmlns:a16="http://schemas.microsoft.com/office/drawing/2014/main" id="{80561C77-7F5B-463C-8B46-3391073F945B}"/>
              </a:ext>
            </a:extLst>
          </p:cNvPr>
          <p:cNvPicPr>
            <a:picLocks noChangeAspect="1"/>
          </p:cNvPicPr>
          <p:nvPr/>
        </p:nvPicPr>
        <p:blipFill>
          <a:blip r:embed="rId2"/>
          <a:stretch>
            <a:fillRect/>
          </a:stretch>
        </p:blipFill>
        <p:spPr>
          <a:xfrm>
            <a:off x="2955647" y="1127012"/>
            <a:ext cx="5548097" cy="5549061"/>
          </a:xfrm>
          <a:prstGeom prst="rect">
            <a:avLst/>
          </a:prstGeom>
        </p:spPr>
      </p:pic>
    </p:spTree>
    <p:extLst>
      <p:ext uri="{BB962C8B-B14F-4D97-AF65-F5344CB8AC3E}">
        <p14:creationId xmlns:p14="http://schemas.microsoft.com/office/powerpoint/2010/main" val="49518560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895322B-B3D5-42BD-9E30-1DB787BCF5DD}"/>
              </a:ext>
            </a:extLst>
          </p:cNvPr>
          <p:cNvSpPr>
            <a:spLocks noGrp="1"/>
          </p:cNvSpPr>
          <p:nvPr>
            <p:ph type="body" sz="quarter" idx="32"/>
          </p:nvPr>
        </p:nvSpPr>
        <p:spPr>
          <a:xfrm>
            <a:off x="459786" y="457134"/>
            <a:ext cx="11126925" cy="421305"/>
          </a:xfrm>
        </p:spPr>
        <p:txBody>
          <a:bodyPr/>
          <a:lstStyle/>
          <a:p>
            <a:r>
              <a:rPr lang="en-ID" i="0" dirty="0"/>
              <a:t>Setelah </a:t>
            </a:r>
            <a:r>
              <a:rPr lang="en-ID" i="0" dirty="0" err="1"/>
              <a:t>klik</a:t>
            </a:r>
            <a:r>
              <a:rPr lang="en-ID" i="0" dirty="0"/>
              <a:t> toggle editing </a:t>
            </a:r>
            <a:r>
              <a:rPr lang="en-ID" i="0" dirty="0" err="1"/>
              <a:t>maka</a:t>
            </a:r>
            <a:r>
              <a:rPr lang="en-ID" i="0" dirty="0"/>
              <a:t> menu edit data </a:t>
            </a:r>
            <a:r>
              <a:rPr lang="en-ID" i="0" dirty="0" err="1"/>
              <a:t>akan</a:t>
            </a:r>
            <a:r>
              <a:rPr lang="en-ID" i="0" dirty="0"/>
              <a:t> </a:t>
            </a:r>
            <a:r>
              <a:rPr lang="en-ID" i="0" dirty="0" err="1"/>
              <a:t>muncul</a:t>
            </a:r>
            <a:r>
              <a:rPr lang="en-ID" i="0" dirty="0"/>
              <a:t> </a:t>
            </a:r>
            <a:r>
              <a:rPr lang="en-ID" i="0" dirty="0" err="1"/>
              <a:t>atau</a:t>
            </a:r>
            <a:r>
              <a:rPr lang="en-ID" i="0" dirty="0"/>
              <a:t> </a:t>
            </a:r>
            <a:r>
              <a:rPr lang="en-ID" i="0" dirty="0" err="1"/>
              <a:t>aktif</a:t>
            </a:r>
            <a:r>
              <a:rPr lang="en-ID" i="0" dirty="0"/>
              <a:t>, menu </a:t>
            </a:r>
            <a:r>
              <a:rPr lang="en-ID" i="0" dirty="0" err="1"/>
              <a:t>itu</a:t>
            </a:r>
            <a:r>
              <a:rPr lang="en-ID" i="0" dirty="0"/>
              <a:t> </a:t>
            </a:r>
            <a:r>
              <a:rPr lang="en-ID" i="0" dirty="0" err="1"/>
              <a:t>berguna</a:t>
            </a:r>
            <a:r>
              <a:rPr lang="en-ID" i="0" dirty="0"/>
              <a:t> </a:t>
            </a:r>
            <a:r>
              <a:rPr lang="en-ID" i="0" dirty="0" err="1"/>
              <a:t>untuk</a:t>
            </a:r>
            <a:r>
              <a:rPr lang="en-ID" i="0" dirty="0"/>
              <a:t> </a:t>
            </a:r>
            <a:r>
              <a:rPr lang="en-ID" i="0" dirty="0" err="1"/>
              <a:t>melakukan</a:t>
            </a:r>
            <a:r>
              <a:rPr lang="en-ID" i="0" dirty="0"/>
              <a:t> add data polygon dan </a:t>
            </a:r>
            <a:r>
              <a:rPr lang="en-ID" i="0" dirty="0" err="1"/>
              <a:t>mengeditnya</a:t>
            </a:r>
            <a:r>
              <a:rPr lang="en-ID" i="0" dirty="0"/>
              <a:t>, </a:t>
            </a:r>
            <a:r>
              <a:rPr lang="en-ID" i="0" dirty="0" err="1"/>
              <a:t>setelah</a:t>
            </a:r>
            <a:r>
              <a:rPr lang="en-ID" i="0" dirty="0"/>
              <a:t> </a:t>
            </a:r>
            <a:r>
              <a:rPr lang="en-ID" i="0" dirty="0" err="1"/>
              <a:t>itu</a:t>
            </a:r>
            <a:r>
              <a:rPr lang="en-ID" i="0" dirty="0"/>
              <a:t> </a:t>
            </a:r>
            <a:r>
              <a:rPr lang="en-ID" i="0" dirty="0" err="1"/>
              <a:t>pilihlah</a:t>
            </a:r>
            <a:r>
              <a:rPr lang="en-ID" i="0" dirty="0"/>
              <a:t> </a:t>
            </a:r>
            <a:r>
              <a:rPr lang="en-ID" i="0" dirty="0" err="1"/>
              <a:t>tombol</a:t>
            </a:r>
            <a:r>
              <a:rPr lang="en-ID" i="0" dirty="0"/>
              <a:t> add feature </a:t>
            </a:r>
            <a:r>
              <a:rPr lang="en-ID" i="0" dirty="0" err="1"/>
              <a:t>untuk</a:t>
            </a:r>
            <a:r>
              <a:rPr lang="en-ID" i="0" dirty="0"/>
              <a:t> </a:t>
            </a:r>
            <a:r>
              <a:rPr lang="en-ID" i="0" dirty="0" err="1"/>
              <a:t>membuat</a:t>
            </a:r>
            <a:r>
              <a:rPr lang="en-ID" i="0" dirty="0"/>
              <a:t> polygon Gedung</a:t>
            </a:r>
            <a:endParaRPr lang="en-ID" dirty="0"/>
          </a:p>
        </p:txBody>
      </p:sp>
      <p:sp>
        <p:nvSpPr>
          <p:cNvPr id="4" name="Slide Number Placeholder 3">
            <a:extLst>
              <a:ext uri="{FF2B5EF4-FFF2-40B4-BE49-F238E27FC236}">
                <a16:creationId xmlns:a16="http://schemas.microsoft.com/office/drawing/2014/main" id="{40FAD50F-C8F5-4965-9F82-7EADE6F455C3}"/>
              </a:ext>
            </a:extLst>
          </p:cNvPr>
          <p:cNvSpPr>
            <a:spLocks noGrp="1"/>
          </p:cNvSpPr>
          <p:nvPr>
            <p:ph type="sldNum" sz="quarter" idx="33"/>
          </p:nvPr>
        </p:nvSpPr>
        <p:spPr/>
        <p:txBody>
          <a:bodyPr/>
          <a:lstStyle/>
          <a:p>
            <a:fld id="{19B51A1E-902D-48AF-9020-955120F399B6}" type="slidenum">
              <a:rPr lang="en-US" noProof="0" smtClean="0"/>
              <a:pPr/>
              <a:t>33</a:t>
            </a:fld>
            <a:endParaRPr lang="en-US" noProof="0" dirty="0"/>
          </a:p>
        </p:txBody>
      </p:sp>
      <p:pic>
        <p:nvPicPr>
          <p:cNvPr id="5" name="Picture 4">
            <a:extLst>
              <a:ext uri="{FF2B5EF4-FFF2-40B4-BE49-F238E27FC236}">
                <a16:creationId xmlns:a16="http://schemas.microsoft.com/office/drawing/2014/main" id="{8DD15B24-9D85-4F4A-84CE-6BE7B09A0196}"/>
              </a:ext>
            </a:extLst>
          </p:cNvPr>
          <p:cNvPicPr>
            <a:picLocks noChangeAspect="1"/>
          </p:cNvPicPr>
          <p:nvPr/>
        </p:nvPicPr>
        <p:blipFill>
          <a:blip r:embed="rId2"/>
          <a:stretch>
            <a:fillRect/>
          </a:stretch>
        </p:blipFill>
        <p:spPr>
          <a:xfrm>
            <a:off x="1535652" y="1704497"/>
            <a:ext cx="8758100" cy="3892489"/>
          </a:xfrm>
          <a:prstGeom prst="rect">
            <a:avLst/>
          </a:prstGeom>
        </p:spPr>
      </p:pic>
    </p:spTree>
    <p:extLst>
      <p:ext uri="{BB962C8B-B14F-4D97-AF65-F5344CB8AC3E}">
        <p14:creationId xmlns:p14="http://schemas.microsoft.com/office/powerpoint/2010/main" val="293261090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D3DFF6B-B5B3-4419-A0B9-3CAF297CF25C}"/>
              </a:ext>
            </a:extLst>
          </p:cNvPr>
          <p:cNvSpPr>
            <a:spLocks noGrp="1"/>
          </p:cNvSpPr>
          <p:nvPr>
            <p:ph type="body" sz="quarter" idx="32"/>
          </p:nvPr>
        </p:nvSpPr>
        <p:spPr>
          <a:xfrm>
            <a:off x="360778" y="288909"/>
            <a:ext cx="11294119" cy="545592"/>
          </a:xfrm>
        </p:spPr>
        <p:txBody>
          <a:bodyPr/>
          <a:lstStyle/>
          <a:p>
            <a:pPr algn="just"/>
            <a:r>
              <a:rPr lang="en-ID" i="0" dirty="0"/>
              <a:t>Setelah </a:t>
            </a:r>
            <a:r>
              <a:rPr lang="en-ID" i="0" dirty="0" err="1"/>
              <a:t>kita</a:t>
            </a:r>
            <a:r>
              <a:rPr lang="en-ID" i="0" dirty="0"/>
              <a:t> </a:t>
            </a:r>
            <a:r>
              <a:rPr lang="en-ID" i="0" dirty="0" err="1"/>
              <a:t>klik</a:t>
            </a:r>
            <a:r>
              <a:rPr lang="en-ID" i="0" dirty="0"/>
              <a:t> pada </a:t>
            </a:r>
            <a:r>
              <a:rPr lang="en-ID" i="0" dirty="0" err="1"/>
              <a:t>tombol</a:t>
            </a:r>
            <a:r>
              <a:rPr lang="en-ID" i="0" dirty="0"/>
              <a:t> add feature </a:t>
            </a:r>
            <a:r>
              <a:rPr lang="en-ID" i="0" dirty="0" err="1"/>
              <a:t>maka</a:t>
            </a:r>
            <a:r>
              <a:rPr lang="en-ID" i="0" dirty="0"/>
              <a:t> </a:t>
            </a:r>
            <a:r>
              <a:rPr lang="en-ID" i="0" dirty="0" err="1"/>
              <a:t>selanjutnya</a:t>
            </a:r>
            <a:r>
              <a:rPr lang="en-ID" i="0" dirty="0"/>
              <a:t> </a:t>
            </a:r>
            <a:r>
              <a:rPr lang="en-ID" i="0" dirty="0" err="1"/>
              <a:t>kita</a:t>
            </a:r>
            <a:r>
              <a:rPr lang="en-ID" i="0" dirty="0"/>
              <a:t> </a:t>
            </a:r>
            <a:r>
              <a:rPr lang="en-ID" i="0" dirty="0" err="1"/>
              <a:t>langsung</a:t>
            </a:r>
            <a:r>
              <a:rPr lang="en-ID" i="0" dirty="0"/>
              <a:t> </a:t>
            </a:r>
            <a:r>
              <a:rPr lang="en-ID" i="0" dirty="0" err="1"/>
              <a:t>arahkan</a:t>
            </a:r>
            <a:r>
              <a:rPr lang="en-ID" i="0" dirty="0"/>
              <a:t> mouse </a:t>
            </a:r>
            <a:r>
              <a:rPr lang="en-ID" i="0" dirty="0" err="1"/>
              <a:t>kedata</a:t>
            </a:r>
            <a:r>
              <a:rPr lang="en-ID" i="0" dirty="0"/>
              <a:t> raster dan </a:t>
            </a:r>
            <a:r>
              <a:rPr lang="en-ID" i="0" dirty="0" err="1"/>
              <a:t>langsung</a:t>
            </a:r>
            <a:r>
              <a:rPr lang="en-ID" i="0" dirty="0"/>
              <a:t> </a:t>
            </a:r>
            <a:r>
              <a:rPr lang="en-ID" i="0" dirty="0" err="1"/>
              <a:t>kita</a:t>
            </a:r>
            <a:r>
              <a:rPr lang="en-ID" i="0" dirty="0"/>
              <a:t> </a:t>
            </a:r>
            <a:r>
              <a:rPr lang="en-ID" i="0" dirty="0" err="1"/>
              <a:t>klik</a:t>
            </a:r>
            <a:r>
              <a:rPr lang="en-ID" i="0" dirty="0"/>
              <a:t> wilayah yang </a:t>
            </a:r>
            <a:r>
              <a:rPr lang="en-ID" i="0" dirty="0" err="1"/>
              <a:t>akan</a:t>
            </a:r>
            <a:r>
              <a:rPr lang="en-ID" i="0" dirty="0"/>
              <a:t> </a:t>
            </a:r>
            <a:r>
              <a:rPr lang="en-ID" i="0" dirty="0" err="1"/>
              <a:t>kita</a:t>
            </a:r>
            <a:r>
              <a:rPr lang="en-ID" i="0" dirty="0"/>
              <a:t> </a:t>
            </a:r>
            <a:r>
              <a:rPr lang="en-ID" i="0" dirty="0" err="1"/>
              <a:t>buat</a:t>
            </a:r>
            <a:r>
              <a:rPr lang="en-ID" i="0" dirty="0"/>
              <a:t> polygon, </a:t>
            </a:r>
            <a:r>
              <a:rPr lang="en-ID" i="0" dirty="0" err="1"/>
              <a:t>klik</a:t>
            </a:r>
            <a:r>
              <a:rPr lang="en-ID" i="0" dirty="0"/>
              <a:t> </a:t>
            </a:r>
            <a:r>
              <a:rPr lang="en-ID" i="0" dirty="0" err="1"/>
              <a:t>kiri</a:t>
            </a:r>
            <a:r>
              <a:rPr lang="en-ID" i="0" dirty="0"/>
              <a:t> </a:t>
            </a:r>
            <a:r>
              <a:rPr lang="en-ID" i="0" dirty="0" err="1"/>
              <a:t>untuk</a:t>
            </a:r>
            <a:r>
              <a:rPr lang="en-ID" i="0" dirty="0"/>
              <a:t> </a:t>
            </a:r>
            <a:r>
              <a:rPr lang="en-ID" i="0" dirty="0" err="1"/>
              <a:t>membuat</a:t>
            </a:r>
            <a:r>
              <a:rPr lang="en-ID" i="0" dirty="0"/>
              <a:t> </a:t>
            </a:r>
            <a:r>
              <a:rPr lang="en-ID" i="0" dirty="0" err="1"/>
              <a:t>beberapa</a:t>
            </a:r>
            <a:r>
              <a:rPr lang="en-ID" i="0" dirty="0"/>
              <a:t> </a:t>
            </a:r>
            <a:r>
              <a:rPr lang="en-ID" i="0" dirty="0" err="1"/>
              <a:t>featur</a:t>
            </a:r>
            <a:r>
              <a:rPr lang="en-ID" i="0" dirty="0"/>
              <a:t> edit dan </a:t>
            </a:r>
            <a:r>
              <a:rPr lang="en-ID" i="0" dirty="0" err="1"/>
              <a:t>klik</a:t>
            </a:r>
            <a:r>
              <a:rPr lang="en-ID" i="0" dirty="0"/>
              <a:t> </a:t>
            </a:r>
            <a:r>
              <a:rPr lang="en-ID" i="0" dirty="0" err="1"/>
              <a:t>kanan</a:t>
            </a:r>
            <a:r>
              <a:rPr lang="en-ID" i="0" dirty="0"/>
              <a:t> </a:t>
            </a:r>
            <a:r>
              <a:rPr lang="en-ID" i="0" dirty="0" err="1"/>
              <a:t>jika</a:t>
            </a:r>
            <a:r>
              <a:rPr lang="en-ID" i="0" dirty="0"/>
              <a:t> </a:t>
            </a:r>
            <a:r>
              <a:rPr lang="en-ID" i="0" dirty="0" err="1"/>
              <a:t>kita</a:t>
            </a:r>
            <a:r>
              <a:rPr lang="en-ID" i="0" dirty="0"/>
              <a:t> </a:t>
            </a:r>
            <a:r>
              <a:rPr lang="en-ID" i="0" dirty="0" err="1"/>
              <a:t>sudah</a:t>
            </a:r>
            <a:r>
              <a:rPr lang="en-ID" i="0" dirty="0"/>
              <a:t> </a:t>
            </a:r>
            <a:r>
              <a:rPr lang="en-ID" i="0" dirty="0" err="1"/>
              <a:t>selesai</a:t>
            </a:r>
            <a:r>
              <a:rPr lang="en-ID" i="0" dirty="0"/>
              <a:t> </a:t>
            </a:r>
            <a:r>
              <a:rPr lang="en-ID" i="0" dirty="0" err="1"/>
              <a:t>membuat</a:t>
            </a:r>
            <a:r>
              <a:rPr lang="en-ID" i="0" dirty="0"/>
              <a:t> </a:t>
            </a:r>
            <a:r>
              <a:rPr lang="en-ID" i="0" dirty="0" err="1"/>
              <a:t>semua</a:t>
            </a:r>
            <a:r>
              <a:rPr lang="en-ID" i="0" dirty="0"/>
              <a:t> polygon.</a:t>
            </a:r>
            <a:endParaRPr lang="en-ID" dirty="0"/>
          </a:p>
        </p:txBody>
      </p:sp>
      <p:sp>
        <p:nvSpPr>
          <p:cNvPr id="4" name="Slide Number Placeholder 3">
            <a:extLst>
              <a:ext uri="{FF2B5EF4-FFF2-40B4-BE49-F238E27FC236}">
                <a16:creationId xmlns:a16="http://schemas.microsoft.com/office/drawing/2014/main" id="{58868196-BB70-4F7F-8EFA-04082705D708}"/>
              </a:ext>
            </a:extLst>
          </p:cNvPr>
          <p:cNvSpPr>
            <a:spLocks noGrp="1"/>
          </p:cNvSpPr>
          <p:nvPr>
            <p:ph type="sldNum" sz="quarter" idx="33"/>
          </p:nvPr>
        </p:nvSpPr>
        <p:spPr/>
        <p:txBody>
          <a:bodyPr/>
          <a:lstStyle/>
          <a:p>
            <a:fld id="{19B51A1E-902D-48AF-9020-955120F399B6}" type="slidenum">
              <a:rPr lang="en-US" noProof="0" smtClean="0"/>
              <a:pPr/>
              <a:t>34</a:t>
            </a:fld>
            <a:endParaRPr lang="en-US" noProof="0" dirty="0"/>
          </a:p>
        </p:txBody>
      </p:sp>
      <p:pic>
        <p:nvPicPr>
          <p:cNvPr id="5" name="Picture 4">
            <a:extLst>
              <a:ext uri="{FF2B5EF4-FFF2-40B4-BE49-F238E27FC236}">
                <a16:creationId xmlns:a16="http://schemas.microsoft.com/office/drawing/2014/main" id="{9541F81A-FC7D-4338-A9E4-4B6DE06AE0C4}"/>
              </a:ext>
            </a:extLst>
          </p:cNvPr>
          <p:cNvPicPr>
            <a:picLocks noChangeAspect="1"/>
          </p:cNvPicPr>
          <p:nvPr/>
        </p:nvPicPr>
        <p:blipFill>
          <a:blip r:embed="rId2"/>
          <a:stretch>
            <a:fillRect/>
          </a:stretch>
        </p:blipFill>
        <p:spPr>
          <a:xfrm>
            <a:off x="1329762" y="1427859"/>
            <a:ext cx="9356149" cy="5248215"/>
          </a:xfrm>
          <a:prstGeom prst="rect">
            <a:avLst/>
          </a:prstGeom>
        </p:spPr>
      </p:pic>
    </p:spTree>
    <p:extLst>
      <p:ext uri="{BB962C8B-B14F-4D97-AF65-F5344CB8AC3E}">
        <p14:creationId xmlns:p14="http://schemas.microsoft.com/office/powerpoint/2010/main" val="307819440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AE1BE6B-635A-4C83-9A3A-A4D81F72E93A}"/>
              </a:ext>
            </a:extLst>
          </p:cNvPr>
          <p:cNvSpPr>
            <a:spLocks noGrp="1"/>
          </p:cNvSpPr>
          <p:nvPr>
            <p:ph type="body" sz="quarter" idx="32"/>
          </p:nvPr>
        </p:nvSpPr>
        <p:spPr>
          <a:xfrm>
            <a:off x="483710" y="359930"/>
            <a:ext cx="11224580" cy="350283"/>
          </a:xfrm>
        </p:spPr>
        <p:txBody>
          <a:bodyPr/>
          <a:lstStyle/>
          <a:p>
            <a:pPr algn="just"/>
            <a:r>
              <a:rPr lang="sv-SE" i="0" dirty="0"/>
              <a:t>Setelah polygon gedung-ft siap maka lakukan klik kanan dan akan keluar tabel pengisian id, pada tabel ini bisa kalian isikan atau bisa kalian tidak isikan.</a:t>
            </a:r>
            <a:endParaRPr lang="en-ID" dirty="0"/>
          </a:p>
        </p:txBody>
      </p:sp>
      <p:sp>
        <p:nvSpPr>
          <p:cNvPr id="4" name="Slide Number Placeholder 3">
            <a:extLst>
              <a:ext uri="{FF2B5EF4-FFF2-40B4-BE49-F238E27FC236}">
                <a16:creationId xmlns:a16="http://schemas.microsoft.com/office/drawing/2014/main" id="{A309A572-1CCE-47F7-951B-A65A26DB4115}"/>
              </a:ext>
            </a:extLst>
          </p:cNvPr>
          <p:cNvSpPr>
            <a:spLocks noGrp="1"/>
          </p:cNvSpPr>
          <p:nvPr>
            <p:ph type="sldNum" sz="quarter" idx="33"/>
          </p:nvPr>
        </p:nvSpPr>
        <p:spPr/>
        <p:txBody>
          <a:bodyPr/>
          <a:lstStyle/>
          <a:p>
            <a:fld id="{19B51A1E-902D-48AF-9020-955120F399B6}" type="slidenum">
              <a:rPr lang="en-US" noProof="0" smtClean="0"/>
              <a:pPr/>
              <a:t>35</a:t>
            </a:fld>
            <a:endParaRPr lang="en-US" noProof="0" dirty="0"/>
          </a:p>
        </p:txBody>
      </p:sp>
      <p:pic>
        <p:nvPicPr>
          <p:cNvPr id="5" name="Picture 4">
            <a:extLst>
              <a:ext uri="{FF2B5EF4-FFF2-40B4-BE49-F238E27FC236}">
                <a16:creationId xmlns:a16="http://schemas.microsoft.com/office/drawing/2014/main" id="{579D981A-8120-42C8-A726-9D9A2A635560}"/>
              </a:ext>
            </a:extLst>
          </p:cNvPr>
          <p:cNvPicPr>
            <a:picLocks noChangeAspect="1"/>
          </p:cNvPicPr>
          <p:nvPr/>
        </p:nvPicPr>
        <p:blipFill>
          <a:blip r:embed="rId2"/>
          <a:stretch>
            <a:fillRect/>
          </a:stretch>
        </p:blipFill>
        <p:spPr>
          <a:xfrm>
            <a:off x="2675388" y="1185266"/>
            <a:ext cx="6497162" cy="5490808"/>
          </a:xfrm>
          <a:prstGeom prst="rect">
            <a:avLst/>
          </a:prstGeom>
        </p:spPr>
      </p:pic>
    </p:spTree>
    <p:extLst>
      <p:ext uri="{BB962C8B-B14F-4D97-AF65-F5344CB8AC3E}">
        <p14:creationId xmlns:p14="http://schemas.microsoft.com/office/powerpoint/2010/main" val="271659218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F287C57-D776-4628-BFDB-CE2CE4EEB5AE}"/>
              </a:ext>
            </a:extLst>
          </p:cNvPr>
          <p:cNvSpPr>
            <a:spLocks noGrp="1"/>
          </p:cNvSpPr>
          <p:nvPr>
            <p:ph type="body" sz="quarter" idx="32"/>
          </p:nvPr>
        </p:nvSpPr>
        <p:spPr>
          <a:xfrm>
            <a:off x="204186" y="5459820"/>
            <a:ext cx="11745158" cy="941930"/>
          </a:xfrm>
        </p:spPr>
        <p:txBody>
          <a:bodyPr/>
          <a:lstStyle/>
          <a:p>
            <a:pPr algn="just">
              <a:lnSpc>
                <a:spcPct val="100000"/>
              </a:lnSpc>
            </a:pPr>
            <a:r>
              <a:rPr lang="en-ID" i="0" dirty="0"/>
              <a:t>Setelah </a:t>
            </a:r>
            <a:r>
              <a:rPr lang="en-ID" i="0" dirty="0" err="1"/>
              <a:t>melakukan</a:t>
            </a:r>
            <a:r>
              <a:rPr lang="en-ID" i="0" dirty="0"/>
              <a:t> </a:t>
            </a:r>
            <a:r>
              <a:rPr lang="en-ID" i="0" dirty="0" err="1"/>
              <a:t>klik</a:t>
            </a:r>
            <a:r>
              <a:rPr lang="en-ID" i="0" dirty="0"/>
              <a:t> </a:t>
            </a:r>
            <a:r>
              <a:rPr lang="en-ID" i="0" dirty="0" err="1"/>
              <a:t>kanan</a:t>
            </a:r>
            <a:r>
              <a:rPr lang="en-ID" i="0" dirty="0"/>
              <a:t> pada </a:t>
            </a:r>
            <a:r>
              <a:rPr lang="en-ID" i="0" dirty="0" err="1"/>
              <a:t>tabel</a:t>
            </a:r>
            <a:r>
              <a:rPr lang="en-ID" i="0" dirty="0"/>
              <a:t> id </a:t>
            </a:r>
            <a:r>
              <a:rPr lang="en-ID" i="0" dirty="0" err="1"/>
              <a:t>maka</a:t>
            </a:r>
            <a:r>
              <a:rPr lang="en-ID" i="0" dirty="0"/>
              <a:t> file yang </a:t>
            </a:r>
            <a:r>
              <a:rPr lang="en-ID" i="0" dirty="0" err="1"/>
              <a:t>kita</a:t>
            </a:r>
            <a:r>
              <a:rPr lang="en-ID" i="0" dirty="0"/>
              <a:t> </a:t>
            </a:r>
            <a:r>
              <a:rPr lang="en-ID" i="0" dirty="0" err="1"/>
              <a:t>buat</a:t>
            </a:r>
            <a:r>
              <a:rPr lang="en-ID" i="0" dirty="0"/>
              <a:t> </a:t>
            </a:r>
            <a:r>
              <a:rPr lang="en-ID" i="0" dirty="0" err="1"/>
              <a:t>sudah</a:t>
            </a:r>
            <a:r>
              <a:rPr lang="en-ID" i="0" dirty="0"/>
              <a:t> </a:t>
            </a:r>
            <a:r>
              <a:rPr lang="en-ID" i="0" dirty="0" err="1"/>
              <a:t>jadi</a:t>
            </a:r>
            <a:r>
              <a:rPr lang="en-ID" i="0" dirty="0"/>
              <a:t> dan file </a:t>
            </a:r>
            <a:r>
              <a:rPr lang="en-ID" i="0" dirty="0" err="1"/>
              <a:t>tersebut</a:t>
            </a:r>
            <a:r>
              <a:rPr lang="en-ID" i="0" dirty="0"/>
              <a:t> </a:t>
            </a:r>
            <a:r>
              <a:rPr lang="en-ID" i="0" dirty="0" err="1"/>
              <a:t>tinggal</a:t>
            </a:r>
            <a:r>
              <a:rPr lang="en-ID" i="0" dirty="0"/>
              <a:t> </a:t>
            </a:r>
            <a:r>
              <a:rPr lang="en-ID" i="0" dirty="0" err="1"/>
              <a:t>kita</a:t>
            </a:r>
            <a:r>
              <a:rPr lang="en-ID" i="0" dirty="0"/>
              <a:t> edit </a:t>
            </a:r>
            <a:r>
              <a:rPr lang="en-ID" i="0" dirty="0" err="1"/>
              <a:t>dengan</a:t>
            </a:r>
            <a:r>
              <a:rPr lang="en-ID" i="0" dirty="0"/>
              <a:t> </a:t>
            </a:r>
            <a:r>
              <a:rPr lang="en-ID" i="0" dirty="0" err="1"/>
              <a:t>memberikan</a:t>
            </a:r>
            <a:r>
              <a:rPr lang="en-ID" i="0" dirty="0"/>
              <a:t> </a:t>
            </a:r>
            <a:r>
              <a:rPr lang="en-ID" i="0" dirty="0" err="1"/>
              <a:t>informasi</a:t>
            </a:r>
            <a:r>
              <a:rPr lang="en-ID" i="0" dirty="0"/>
              <a:t> data </a:t>
            </a:r>
            <a:r>
              <a:rPr lang="en-ID" i="0" dirty="0" err="1"/>
              <a:t>terhadap</a:t>
            </a:r>
            <a:r>
              <a:rPr lang="en-ID" i="0" dirty="0"/>
              <a:t> file </a:t>
            </a:r>
            <a:r>
              <a:rPr lang="en-ID" i="0" dirty="0" err="1"/>
              <a:t>tersebut</a:t>
            </a:r>
            <a:r>
              <a:rPr lang="en-ID" i="0" dirty="0"/>
              <a:t> </a:t>
            </a:r>
            <a:r>
              <a:rPr lang="en-ID" i="0" dirty="0" err="1"/>
              <a:t>dengan</a:t>
            </a:r>
            <a:r>
              <a:rPr lang="en-ID" i="0" dirty="0"/>
              <a:t> </a:t>
            </a:r>
            <a:r>
              <a:rPr lang="en-ID" i="0" dirty="0" err="1"/>
              <a:t>cara</a:t>
            </a:r>
            <a:r>
              <a:rPr lang="en-ID" i="0" dirty="0"/>
              <a:t> </a:t>
            </a:r>
            <a:r>
              <a:rPr lang="en-ID" i="0" dirty="0" err="1"/>
              <a:t>klik</a:t>
            </a:r>
            <a:r>
              <a:rPr lang="en-ID" i="0" dirty="0"/>
              <a:t> </a:t>
            </a:r>
            <a:r>
              <a:rPr lang="en-ID" i="0" dirty="0" err="1"/>
              <a:t>kanan</a:t>
            </a:r>
            <a:r>
              <a:rPr lang="en-ID" i="0" dirty="0"/>
              <a:t> </a:t>
            </a:r>
            <a:r>
              <a:rPr lang="en-ID" i="0" dirty="0" err="1"/>
              <a:t>lagi</a:t>
            </a:r>
            <a:r>
              <a:rPr lang="en-ID" i="0" dirty="0"/>
              <a:t> pada file </a:t>
            </a:r>
            <a:r>
              <a:rPr lang="en-ID" i="0" dirty="0" err="1"/>
              <a:t>gedung</a:t>
            </a:r>
            <a:r>
              <a:rPr lang="en-ID" i="0" dirty="0"/>
              <a:t> yang </a:t>
            </a:r>
            <a:r>
              <a:rPr lang="en-ID" i="0" dirty="0" err="1"/>
              <a:t>ada</a:t>
            </a:r>
            <a:r>
              <a:rPr lang="en-ID" i="0" dirty="0"/>
              <a:t> di menu TOC dan </a:t>
            </a:r>
            <a:r>
              <a:rPr lang="en-ID" i="0" dirty="0" err="1"/>
              <a:t>pilih</a:t>
            </a:r>
            <a:r>
              <a:rPr lang="en-ID" i="0" dirty="0"/>
              <a:t> open </a:t>
            </a:r>
            <a:r>
              <a:rPr lang="en-ID" i="0" dirty="0" err="1"/>
              <a:t>atribut</a:t>
            </a:r>
            <a:r>
              <a:rPr lang="en-ID" i="0" dirty="0"/>
              <a:t> table.</a:t>
            </a:r>
            <a:endParaRPr lang="en-ID" dirty="0"/>
          </a:p>
        </p:txBody>
      </p:sp>
      <p:sp>
        <p:nvSpPr>
          <p:cNvPr id="4" name="Slide Number Placeholder 3">
            <a:extLst>
              <a:ext uri="{FF2B5EF4-FFF2-40B4-BE49-F238E27FC236}">
                <a16:creationId xmlns:a16="http://schemas.microsoft.com/office/drawing/2014/main" id="{8440C427-15D3-4B65-84EA-A6233AD939CC}"/>
              </a:ext>
            </a:extLst>
          </p:cNvPr>
          <p:cNvSpPr>
            <a:spLocks noGrp="1"/>
          </p:cNvSpPr>
          <p:nvPr>
            <p:ph type="sldNum" sz="quarter" idx="33"/>
          </p:nvPr>
        </p:nvSpPr>
        <p:spPr/>
        <p:txBody>
          <a:bodyPr/>
          <a:lstStyle/>
          <a:p>
            <a:fld id="{19B51A1E-902D-48AF-9020-955120F399B6}" type="slidenum">
              <a:rPr lang="en-US" noProof="0" smtClean="0"/>
              <a:pPr/>
              <a:t>36</a:t>
            </a:fld>
            <a:endParaRPr lang="en-US" noProof="0" dirty="0"/>
          </a:p>
        </p:txBody>
      </p:sp>
      <p:pic>
        <p:nvPicPr>
          <p:cNvPr id="5" name="Picture 4">
            <a:extLst>
              <a:ext uri="{FF2B5EF4-FFF2-40B4-BE49-F238E27FC236}">
                <a16:creationId xmlns:a16="http://schemas.microsoft.com/office/drawing/2014/main" id="{0D8FDF46-2F3A-4AF4-AC17-4A421C11529E}"/>
              </a:ext>
            </a:extLst>
          </p:cNvPr>
          <p:cNvPicPr>
            <a:picLocks noChangeAspect="1"/>
          </p:cNvPicPr>
          <p:nvPr/>
        </p:nvPicPr>
        <p:blipFill>
          <a:blip r:embed="rId2"/>
          <a:stretch>
            <a:fillRect/>
          </a:stretch>
        </p:blipFill>
        <p:spPr>
          <a:xfrm>
            <a:off x="1811045" y="0"/>
            <a:ext cx="7501631" cy="5040158"/>
          </a:xfrm>
          <a:prstGeom prst="rect">
            <a:avLst/>
          </a:prstGeom>
        </p:spPr>
      </p:pic>
    </p:spTree>
    <p:extLst>
      <p:ext uri="{BB962C8B-B14F-4D97-AF65-F5344CB8AC3E}">
        <p14:creationId xmlns:p14="http://schemas.microsoft.com/office/powerpoint/2010/main" val="359808895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830334-5D73-4987-87D2-AC4FA7904BBE}"/>
              </a:ext>
            </a:extLst>
          </p:cNvPr>
          <p:cNvSpPr>
            <a:spLocks noGrp="1"/>
          </p:cNvSpPr>
          <p:nvPr>
            <p:ph type="title"/>
          </p:nvPr>
        </p:nvSpPr>
        <p:spPr>
          <a:xfrm>
            <a:off x="334346" y="275691"/>
            <a:ext cx="9360070" cy="366990"/>
          </a:xfrm>
        </p:spPr>
        <p:txBody>
          <a:bodyPr/>
          <a:lstStyle/>
          <a:p>
            <a:pPr>
              <a:lnSpc>
                <a:spcPct val="100000"/>
              </a:lnSpc>
            </a:pPr>
            <a:r>
              <a:rPr lang="en-US" dirty="0">
                <a:latin typeface="Bahnschrift Condensed" panose="020B0502040204020203" pitchFamily="34" charset="0"/>
              </a:rPr>
              <a:t>BASIS DATA GEOSPASIAL </a:t>
            </a:r>
            <a:r>
              <a:rPr lang="en-US" sz="2400" cap="none" dirty="0" err="1">
                <a:latin typeface="Bahnschrift" panose="020B0502040204020203" pitchFamily="34" charset="0"/>
              </a:rPr>
              <a:t>Pengisian</a:t>
            </a:r>
            <a:r>
              <a:rPr lang="en-US" sz="2400" cap="none" dirty="0">
                <a:latin typeface="Bahnschrift" panose="020B0502040204020203" pitchFamily="34" charset="0"/>
              </a:rPr>
              <a:t> </a:t>
            </a:r>
            <a:r>
              <a:rPr lang="en-US" sz="2400" cap="none" dirty="0" err="1">
                <a:latin typeface="Bahnschrift" panose="020B0502040204020203" pitchFamily="34" charset="0"/>
              </a:rPr>
              <a:t>Atribut</a:t>
            </a:r>
            <a:r>
              <a:rPr lang="en-US" sz="2400" cap="none" dirty="0">
                <a:latin typeface="Bahnschrift" panose="020B0502040204020203" pitchFamily="34" charset="0"/>
              </a:rPr>
              <a:t> Data</a:t>
            </a:r>
            <a:endParaRPr lang="en-ID" dirty="0">
              <a:latin typeface="Bahnschrift" panose="020B0502040204020203" pitchFamily="34" charset="0"/>
            </a:endParaRPr>
          </a:p>
        </p:txBody>
      </p:sp>
      <p:sp>
        <p:nvSpPr>
          <p:cNvPr id="4" name="Slide Number Placeholder 3">
            <a:extLst>
              <a:ext uri="{FF2B5EF4-FFF2-40B4-BE49-F238E27FC236}">
                <a16:creationId xmlns:a16="http://schemas.microsoft.com/office/drawing/2014/main" id="{48295DE1-F46A-4458-A62C-4002509A5FA3}"/>
              </a:ext>
            </a:extLst>
          </p:cNvPr>
          <p:cNvSpPr>
            <a:spLocks noGrp="1"/>
          </p:cNvSpPr>
          <p:nvPr>
            <p:ph type="sldNum" sz="quarter" idx="33"/>
          </p:nvPr>
        </p:nvSpPr>
        <p:spPr/>
        <p:txBody>
          <a:bodyPr/>
          <a:lstStyle/>
          <a:p>
            <a:fld id="{19B51A1E-902D-48AF-9020-955120F399B6}" type="slidenum">
              <a:rPr lang="en-US" noProof="0" smtClean="0"/>
              <a:pPr/>
              <a:t>37</a:t>
            </a:fld>
            <a:endParaRPr lang="en-US" noProof="0" dirty="0"/>
          </a:p>
        </p:txBody>
      </p:sp>
      <p:pic>
        <p:nvPicPr>
          <p:cNvPr id="5" name="Picture 4">
            <a:extLst>
              <a:ext uri="{FF2B5EF4-FFF2-40B4-BE49-F238E27FC236}">
                <a16:creationId xmlns:a16="http://schemas.microsoft.com/office/drawing/2014/main" id="{8243382C-6222-4CD8-B4B5-2D076138C970}"/>
              </a:ext>
            </a:extLst>
          </p:cNvPr>
          <p:cNvPicPr>
            <a:picLocks noChangeAspect="1"/>
          </p:cNvPicPr>
          <p:nvPr/>
        </p:nvPicPr>
        <p:blipFill rotWithShape="1">
          <a:blip r:embed="rId2"/>
          <a:srcRect r="790" b="5210"/>
          <a:stretch/>
        </p:blipFill>
        <p:spPr>
          <a:xfrm>
            <a:off x="91886" y="1047564"/>
            <a:ext cx="9602530" cy="5291091"/>
          </a:xfrm>
          <a:prstGeom prst="rect">
            <a:avLst/>
          </a:prstGeom>
        </p:spPr>
      </p:pic>
      <p:sp>
        <p:nvSpPr>
          <p:cNvPr id="6" name="Text Placeholder 2">
            <a:extLst>
              <a:ext uri="{FF2B5EF4-FFF2-40B4-BE49-F238E27FC236}">
                <a16:creationId xmlns:a16="http://schemas.microsoft.com/office/drawing/2014/main" id="{D8739EA2-8AC1-48A8-A1FD-17B5491EA658}"/>
              </a:ext>
            </a:extLst>
          </p:cNvPr>
          <p:cNvSpPr>
            <a:spLocks noGrp="1"/>
          </p:cNvSpPr>
          <p:nvPr>
            <p:ph type="body" sz="quarter" idx="32"/>
          </p:nvPr>
        </p:nvSpPr>
        <p:spPr>
          <a:xfrm>
            <a:off x="10022739" y="1464815"/>
            <a:ext cx="1819923" cy="3435659"/>
          </a:xfrm>
        </p:spPr>
        <p:txBody>
          <a:bodyPr/>
          <a:lstStyle/>
          <a:p>
            <a:pPr algn="just">
              <a:lnSpc>
                <a:spcPct val="100000"/>
              </a:lnSpc>
            </a:pPr>
            <a:r>
              <a:rPr lang="en-US" dirty="0" err="1"/>
              <a:t>Klik</a:t>
            </a:r>
            <a:r>
              <a:rPr lang="en-US" dirty="0"/>
              <a:t> </a:t>
            </a:r>
            <a:r>
              <a:rPr lang="en-US" dirty="0" err="1"/>
              <a:t>kanan</a:t>
            </a:r>
            <a:r>
              <a:rPr lang="en-US" dirty="0"/>
              <a:t> pada </a:t>
            </a:r>
            <a:r>
              <a:rPr lang="en-US" dirty="0" err="1"/>
              <a:t>shapfile-pilih</a:t>
            </a:r>
            <a:r>
              <a:rPr lang="en-US" dirty="0"/>
              <a:t> </a:t>
            </a:r>
            <a:r>
              <a:rPr lang="en-US" b="1" dirty="0"/>
              <a:t>Open </a:t>
            </a:r>
            <a:r>
              <a:rPr lang="en-US" b="1" dirty="0" err="1"/>
              <a:t>Atribute</a:t>
            </a:r>
            <a:r>
              <a:rPr lang="en-US" b="1" dirty="0"/>
              <a:t> Table</a:t>
            </a:r>
            <a:endParaRPr lang="en-ID" b="1" dirty="0"/>
          </a:p>
        </p:txBody>
      </p:sp>
    </p:spTree>
    <p:extLst>
      <p:ext uri="{BB962C8B-B14F-4D97-AF65-F5344CB8AC3E}">
        <p14:creationId xmlns:p14="http://schemas.microsoft.com/office/powerpoint/2010/main" val="161533514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AAEEA2E-A5CD-46C1-9393-EA15A51D1423}"/>
              </a:ext>
            </a:extLst>
          </p:cNvPr>
          <p:cNvSpPr>
            <a:spLocks noGrp="1"/>
          </p:cNvSpPr>
          <p:nvPr>
            <p:ph type="body" sz="quarter" idx="32"/>
          </p:nvPr>
        </p:nvSpPr>
        <p:spPr>
          <a:xfrm>
            <a:off x="307514" y="173499"/>
            <a:ext cx="9198116" cy="360000"/>
          </a:xfrm>
        </p:spPr>
        <p:txBody>
          <a:bodyPr/>
          <a:lstStyle/>
          <a:p>
            <a:endParaRPr lang="en-ID" dirty="0"/>
          </a:p>
        </p:txBody>
      </p:sp>
      <p:sp>
        <p:nvSpPr>
          <p:cNvPr id="4" name="Slide Number Placeholder 3">
            <a:extLst>
              <a:ext uri="{FF2B5EF4-FFF2-40B4-BE49-F238E27FC236}">
                <a16:creationId xmlns:a16="http://schemas.microsoft.com/office/drawing/2014/main" id="{8C05492F-EAB2-4B70-A97D-21AE157A2C5C}"/>
              </a:ext>
            </a:extLst>
          </p:cNvPr>
          <p:cNvSpPr>
            <a:spLocks noGrp="1"/>
          </p:cNvSpPr>
          <p:nvPr>
            <p:ph type="sldNum" sz="quarter" idx="33"/>
          </p:nvPr>
        </p:nvSpPr>
        <p:spPr/>
        <p:txBody>
          <a:bodyPr/>
          <a:lstStyle/>
          <a:p>
            <a:fld id="{19B51A1E-902D-48AF-9020-955120F399B6}" type="slidenum">
              <a:rPr lang="en-US" noProof="0" smtClean="0"/>
              <a:pPr/>
              <a:t>38</a:t>
            </a:fld>
            <a:endParaRPr lang="en-US" noProof="0" dirty="0"/>
          </a:p>
        </p:txBody>
      </p:sp>
      <p:pic>
        <p:nvPicPr>
          <p:cNvPr id="5" name="Picture 4">
            <a:extLst>
              <a:ext uri="{FF2B5EF4-FFF2-40B4-BE49-F238E27FC236}">
                <a16:creationId xmlns:a16="http://schemas.microsoft.com/office/drawing/2014/main" id="{EB012BA0-A3F9-4BF4-ADE4-04EA7D262576}"/>
              </a:ext>
            </a:extLst>
          </p:cNvPr>
          <p:cNvPicPr>
            <a:picLocks noChangeAspect="1"/>
          </p:cNvPicPr>
          <p:nvPr/>
        </p:nvPicPr>
        <p:blipFill>
          <a:blip r:embed="rId2"/>
          <a:stretch>
            <a:fillRect/>
          </a:stretch>
        </p:blipFill>
        <p:spPr>
          <a:xfrm>
            <a:off x="2689934" y="1228499"/>
            <a:ext cx="6024726" cy="5456002"/>
          </a:xfrm>
          <a:prstGeom prst="rect">
            <a:avLst/>
          </a:prstGeom>
        </p:spPr>
      </p:pic>
    </p:spTree>
    <p:extLst>
      <p:ext uri="{BB962C8B-B14F-4D97-AF65-F5344CB8AC3E}">
        <p14:creationId xmlns:p14="http://schemas.microsoft.com/office/powerpoint/2010/main" val="274668306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F082C69-4625-4371-B08C-72A199ADD3A1}"/>
              </a:ext>
            </a:extLst>
          </p:cNvPr>
          <p:cNvSpPr>
            <a:spLocks noGrp="1"/>
          </p:cNvSpPr>
          <p:nvPr>
            <p:ph type="body" sz="quarter" idx="32"/>
          </p:nvPr>
        </p:nvSpPr>
        <p:spPr>
          <a:xfrm>
            <a:off x="538333" y="404318"/>
            <a:ext cx="9198116" cy="360000"/>
          </a:xfrm>
        </p:spPr>
        <p:txBody>
          <a:bodyPr/>
          <a:lstStyle/>
          <a:p>
            <a:endParaRPr lang="en-ID"/>
          </a:p>
        </p:txBody>
      </p:sp>
      <p:sp>
        <p:nvSpPr>
          <p:cNvPr id="4" name="Slide Number Placeholder 3">
            <a:extLst>
              <a:ext uri="{FF2B5EF4-FFF2-40B4-BE49-F238E27FC236}">
                <a16:creationId xmlns:a16="http://schemas.microsoft.com/office/drawing/2014/main" id="{AC6A7ADE-FAA0-467F-9A08-41373287A96C}"/>
              </a:ext>
            </a:extLst>
          </p:cNvPr>
          <p:cNvSpPr>
            <a:spLocks noGrp="1"/>
          </p:cNvSpPr>
          <p:nvPr>
            <p:ph type="sldNum" sz="quarter" idx="33"/>
          </p:nvPr>
        </p:nvSpPr>
        <p:spPr/>
        <p:txBody>
          <a:bodyPr/>
          <a:lstStyle/>
          <a:p>
            <a:fld id="{19B51A1E-902D-48AF-9020-955120F399B6}" type="slidenum">
              <a:rPr lang="en-US" noProof="0" smtClean="0"/>
              <a:pPr/>
              <a:t>39</a:t>
            </a:fld>
            <a:endParaRPr lang="en-US" noProof="0" dirty="0"/>
          </a:p>
        </p:txBody>
      </p:sp>
      <p:pic>
        <p:nvPicPr>
          <p:cNvPr id="5" name="Picture 4">
            <a:extLst>
              <a:ext uri="{FF2B5EF4-FFF2-40B4-BE49-F238E27FC236}">
                <a16:creationId xmlns:a16="http://schemas.microsoft.com/office/drawing/2014/main" id="{A4E38065-00EA-4337-9F7A-4F49ADFBDC93}"/>
              </a:ext>
            </a:extLst>
          </p:cNvPr>
          <p:cNvPicPr>
            <a:picLocks noChangeAspect="1"/>
          </p:cNvPicPr>
          <p:nvPr/>
        </p:nvPicPr>
        <p:blipFill rotWithShape="1">
          <a:blip r:embed="rId2"/>
          <a:srcRect l="868" t="2873"/>
          <a:stretch/>
        </p:blipFill>
        <p:spPr>
          <a:xfrm>
            <a:off x="443883" y="2050742"/>
            <a:ext cx="11404048" cy="2663301"/>
          </a:xfrm>
          <a:prstGeom prst="rect">
            <a:avLst/>
          </a:prstGeom>
        </p:spPr>
      </p:pic>
      <p:cxnSp>
        <p:nvCxnSpPr>
          <p:cNvPr id="7" name="Straight Arrow Connector 6">
            <a:extLst>
              <a:ext uri="{FF2B5EF4-FFF2-40B4-BE49-F238E27FC236}">
                <a16:creationId xmlns:a16="http://schemas.microsoft.com/office/drawing/2014/main" id="{5BC87F1C-EE0D-4CB3-B1E8-644A3E0C1300}"/>
              </a:ext>
            </a:extLst>
          </p:cNvPr>
          <p:cNvCxnSpPr>
            <a:cxnSpLocks/>
          </p:cNvCxnSpPr>
          <p:nvPr/>
        </p:nvCxnSpPr>
        <p:spPr>
          <a:xfrm flipH="1" flipV="1">
            <a:off x="648069" y="2974496"/>
            <a:ext cx="2139519" cy="2485271"/>
          </a:xfrm>
          <a:prstGeom prst="straightConnector1">
            <a:avLst/>
          </a:prstGeom>
          <a:ln w="38100">
            <a:tailEnd type="triangle"/>
          </a:ln>
        </p:spPr>
        <p:style>
          <a:lnRef idx="1">
            <a:schemeClr val="accent3"/>
          </a:lnRef>
          <a:fillRef idx="0">
            <a:schemeClr val="accent3"/>
          </a:fillRef>
          <a:effectRef idx="0">
            <a:schemeClr val="accent3"/>
          </a:effectRef>
          <a:fontRef idx="minor">
            <a:schemeClr val="tx1"/>
          </a:fontRef>
        </p:style>
      </p:cxnSp>
      <p:cxnSp>
        <p:nvCxnSpPr>
          <p:cNvPr id="10" name="Straight Arrow Connector 9">
            <a:extLst>
              <a:ext uri="{FF2B5EF4-FFF2-40B4-BE49-F238E27FC236}">
                <a16:creationId xmlns:a16="http://schemas.microsoft.com/office/drawing/2014/main" id="{1EB32F81-6089-424B-A7CB-835D816A35C5}"/>
              </a:ext>
            </a:extLst>
          </p:cNvPr>
          <p:cNvCxnSpPr>
            <a:cxnSpLocks/>
          </p:cNvCxnSpPr>
          <p:nvPr/>
        </p:nvCxnSpPr>
        <p:spPr>
          <a:xfrm flipH="1" flipV="1">
            <a:off x="6002785" y="2974497"/>
            <a:ext cx="1933852" cy="2272206"/>
          </a:xfrm>
          <a:prstGeom prst="straightConnector1">
            <a:avLst/>
          </a:prstGeom>
          <a:ln w="38100">
            <a:tailEnd type="triangle"/>
          </a:ln>
        </p:spPr>
        <p:style>
          <a:lnRef idx="1">
            <a:schemeClr val="accent5"/>
          </a:lnRef>
          <a:fillRef idx="0">
            <a:schemeClr val="accent5"/>
          </a:fillRef>
          <a:effectRef idx="0">
            <a:schemeClr val="accent5"/>
          </a:effectRef>
          <a:fontRef idx="minor">
            <a:schemeClr val="tx1"/>
          </a:fontRef>
        </p:style>
      </p:cxnSp>
      <p:sp>
        <p:nvSpPr>
          <p:cNvPr id="11" name="Rectangle 10">
            <a:extLst>
              <a:ext uri="{FF2B5EF4-FFF2-40B4-BE49-F238E27FC236}">
                <a16:creationId xmlns:a16="http://schemas.microsoft.com/office/drawing/2014/main" id="{2A583CC7-F2AC-461A-9BDA-33C02571A475}"/>
              </a:ext>
            </a:extLst>
          </p:cNvPr>
          <p:cNvSpPr/>
          <p:nvPr/>
        </p:nvSpPr>
        <p:spPr>
          <a:xfrm>
            <a:off x="1784412" y="5459767"/>
            <a:ext cx="1988598" cy="648070"/>
          </a:xfrm>
          <a:prstGeom prst="rect">
            <a:avLst/>
          </a:prstGeom>
          <a:ln w="38100"/>
        </p:spPr>
        <p:style>
          <a:lnRef idx="2">
            <a:schemeClr val="accent3"/>
          </a:lnRef>
          <a:fillRef idx="1">
            <a:schemeClr val="lt1"/>
          </a:fillRef>
          <a:effectRef idx="0">
            <a:schemeClr val="accent3"/>
          </a:effectRef>
          <a:fontRef idx="minor">
            <a:schemeClr val="dk1"/>
          </a:fontRef>
        </p:style>
        <p:txBody>
          <a:bodyPr rtlCol="0" anchor="ctr"/>
          <a:lstStyle/>
          <a:p>
            <a:pPr algn="ctr"/>
            <a:r>
              <a:rPr lang="en-US" sz="1600" b="1" dirty="0"/>
              <a:t>1.Aktifkn </a:t>
            </a:r>
            <a:r>
              <a:rPr lang="en-US" sz="1600" b="1" dirty="0" err="1"/>
              <a:t>tombol</a:t>
            </a:r>
            <a:r>
              <a:rPr lang="en-US" sz="1600" b="1" dirty="0"/>
              <a:t> toggle editing mode</a:t>
            </a:r>
            <a:endParaRPr lang="en-ID" sz="1600" b="1" dirty="0"/>
          </a:p>
        </p:txBody>
      </p:sp>
      <p:sp>
        <p:nvSpPr>
          <p:cNvPr id="12" name="Rectangle 11">
            <a:extLst>
              <a:ext uri="{FF2B5EF4-FFF2-40B4-BE49-F238E27FC236}">
                <a16:creationId xmlns:a16="http://schemas.microsoft.com/office/drawing/2014/main" id="{EF596F6A-5E38-45EB-AED9-938B5F10774C}"/>
              </a:ext>
            </a:extLst>
          </p:cNvPr>
          <p:cNvSpPr/>
          <p:nvPr/>
        </p:nvSpPr>
        <p:spPr>
          <a:xfrm>
            <a:off x="6942338" y="5246703"/>
            <a:ext cx="1988598" cy="648070"/>
          </a:xfrm>
          <a:prstGeom prst="rect">
            <a:avLst/>
          </a:prstGeom>
          <a:ln w="28575"/>
        </p:spPr>
        <p:style>
          <a:lnRef idx="2">
            <a:schemeClr val="accent5"/>
          </a:lnRef>
          <a:fillRef idx="1">
            <a:schemeClr val="lt1"/>
          </a:fillRef>
          <a:effectRef idx="0">
            <a:schemeClr val="accent5"/>
          </a:effectRef>
          <a:fontRef idx="minor">
            <a:schemeClr val="dk1"/>
          </a:fontRef>
        </p:style>
        <p:txBody>
          <a:bodyPr rtlCol="0" anchor="ctr"/>
          <a:lstStyle/>
          <a:p>
            <a:pPr algn="ctr"/>
            <a:endParaRPr lang="en-US" b="1" dirty="0"/>
          </a:p>
          <a:p>
            <a:pPr algn="ctr"/>
            <a:r>
              <a:rPr lang="en-US" b="1" dirty="0"/>
              <a:t>2.Klik </a:t>
            </a:r>
            <a:r>
              <a:rPr lang="en-US" b="1" dirty="0" err="1"/>
              <a:t>tombol</a:t>
            </a:r>
            <a:r>
              <a:rPr lang="en-US" b="1" dirty="0"/>
              <a:t> new field</a:t>
            </a:r>
            <a:endParaRPr lang="en-ID" b="1" dirty="0"/>
          </a:p>
          <a:p>
            <a:pPr algn="ctr"/>
            <a:endParaRPr lang="en-ID" dirty="0"/>
          </a:p>
        </p:txBody>
      </p:sp>
    </p:spTree>
    <p:extLst>
      <p:ext uri="{BB962C8B-B14F-4D97-AF65-F5344CB8AC3E}">
        <p14:creationId xmlns:p14="http://schemas.microsoft.com/office/powerpoint/2010/main" val="35336175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87719626-F933-43E8-A521-02CFE872C76C}"/>
              </a:ext>
            </a:extLst>
          </p:cNvPr>
          <p:cNvPicPr>
            <a:picLocks noChangeAspect="1"/>
          </p:cNvPicPr>
          <p:nvPr/>
        </p:nvPicPr>
        <p:blipFill rotWithShape="1">
          <a:blip r:embed="rId2"/>
          <a:srcRect l="10275" t="10020" r="14564" b="800"/>
          <a:stretch/>
        </p:blipFill>
        <p:spPr>
          <a:xfrm>
            <a:off x="152169" y="140359"/>
            <a:ext cx="11575234" cy="6577281"/>
          </a:xfrm>
          <a:prstGeom prst="rect">
            <a:avLst/>
          </a:prstGeom>
        </p:spPr>
      </p:pic>
    </p:spTree>
    <p:extLst>
      <p:ext uri="{BB962C8B-B14F-4D97-AF65-F5344CB8AC3E}">
        <p14:creationId xmlns:p14="http://schemas.microsoft.com/office/powerpoint/2010/main" val="10480789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8B33632-39AA-4B6B-9562-58BCB7801C42}"/>
              </a:ext>
            </a:extLst>
          </p:cNvPr>
          <p:cNvSpPr>
            <a:spLocks noGrp="1"/>
          </p:cNvSpPr>
          <p:nvPr>
            <p:ph type="body" sz="quarter" idx="32"/>
          </p:nvPr>
        </p:nvSpPr>
        <p:spPr>
          <a:xfrm>
            <a:off x="200981" y="164622"/>
            <a:ext cx="9198116" cy="360000"/>
          </a:xfrm>
        </p:spPr>
        <p:txBody>
          <a:bodyPr/>
          <a:lstStyle/>
          <a:p>
            <a:endParaRPr lang="en-ID" dirty="0"/>
          </a:p>
        </p:txBody>
      </p:sp>
      <p:sp>
        <p:nvSpPr>
          <p:cNvPr id="4" name="Slide Number Placeholder 3">
            <a:extLst>
              <a:ext uri="{FF2B5EF4-FFF2-40B4-BE49-F238E27FC236}">
                <a16:creationId xmlns:a16="http://schemas.microsoft.com/office/drawing/2014/main" id="{08A8D836-DAEB-4A61-A7B7-A477CFD220F2}"/>
              </a:ext>
            </a:extLst>
          </p:cNvPr>
          <p:cNvSpPr>
            <a:spLocks noGrp="1"/>
          </p:cNvSpPr>
          <p:nvPr>
            <p:ph type="sldNum" sz="quarter" idx="33"/>
          </p:nvPr>
        </p:nvSpPr>
        <p:spPr/>
        <p:txBody>
          <a:bodyPr/>
          <a:lstStyle/>
          <a:p>
            <a:fld id="{19B51A1E-902D-48AF-9020-955120F399B6}" type="slidenum">
              <a:rPr lang="en-US" noProof="0" smtClean="0"/>
              <a:pPr/>
              <a:t>40</a:t>
            </a:fld>
            <a:endParaRPr lang="en-US" noProof="0" dirty="0"/>
          </a:p>
        </p:txBody>
      </p:sp>
      <p:pic>
        <p:nvPicPr>
          <p:cNvPr id="5" name="Picture 4">
            <a:extLst>
              <a:ext uri="{FF2B5EF4-FFF2-40B4-BE49-F238E27FC236}">
                <a16:creationId xmlns:a16="http://schemas.microsoft.com/office/drawing/2014/main" id="{2682C553-083D-463F-9F46-38BBB2A625EA}"/>
              </a:ext>
            </a:extLst>
          </p:cNvPr>
          <p:cNvPicPr>
            <a:picLocks noChangeAspect="1"/>
          </p:cNvPicPr>
          <p:nvPr/>
        </p:nvPicPr>
        <p:blipFill>
          <a:blip r:embed="rId2"/>
          <a:stretch>
            <a:fillRect/>
          </a:stretch>
        </p:blipFill>
        <p:spPr>
          <a:xfrm>
            <a:off x="2992430" y="1068941"/>
            <a:ext cx="6207140" cy="5632882"/>
          </a:xfrm>
          <a:prstGeom prst="rect">
            <a:avLst/>
          </a:prstGeom>
        </p:spPr>
      </p:pic>
    </p:spTree>
    <p:extLst>
      <p:ext uri="{BB962C8B-B14F-4D97-AF65-F5344CB8AC3E}">
        <p14:creationId xmlns:p14="http://schemas.microsoft.com/office/powerpoint/2010/main" val="26618762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39382-5C19-46F4-BBF4-94C10A757F6C}"/>
              </a:ext>
            </a:extLst>
          </p:cNvPr>
          <p:cNvSpPr>
            <a:spLocks noGrp="1"/>
          </p:cNvSpPr>
          <p:nvPr>
            <p:ph type="ctrTitle"/>
          </p:nvPr>
        </p:nvSpPr>
        <p:spPr>
          <a:xfrm>
            <a:off x="1257670" y="2494532"/>
            <a:ext cx="9676660" cy="709480"/>
          </a:xfrm>
        </p:spPr>
        <p:txBody>
          <a:bodyPr/>
          <a:lstStyle/>
          <a:p>
            <a:r>
              <a:rPr lang="en-US" dirty="0"/>
              <a:t>BERBAGI PAKAI DATA GEOSPASIAL</a:t>
            </a:r>
            <a:endParaRPr lang="en-ID" dirty="0"/>
          </a:p>
        </p:txBody>
      </p:sp>
    </p:spTree>
    <p:extLst>
      <p:ext uri="{BB962C8B-B14F-4D97-AF65-F5344CB8AC3E}">
        <p14:creationId xmlns:p14="http://schemas.microsoft.com/office/powerpoint/2010/main" val="309443697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02D665-5D60-4377-A40B-1A93C0C1A0B3}"/>
              </a:ext>
            </a:extLst>
          </p:cNvPr>
          <p:cNvSpPr>
            <a:spLocks noGrp="1"/>
          </p:cNvSpPr>
          <p:nvPr>
            <p:ph type="ctrTitle"/>
          </p:nvPr>
        </p:nvSpPr>
        <p:spPr>
          <a:xfrm>
            <a:off x="2005684" y="452668"/>
            <a:ext cx="7804142" cy="488365"/>
          </a:xfrm>
        </p:spPr>
        <p:txBody>
          <a:bodyPr/>
          <a:lstStyle/>
          <a:p>
            <a:r>
              <a:rPr lang="en-US" sz="4000" dirty="0"/>
              <a:t>KONSEP BAGI PAKAI DATA</a:t>
            </a:r>
            <a:endParaRPr lang="en-ID" sz="4000" dirty="0"/>
          </a:p>
        </p:txBody>
      </p:sp>
      <p:sp>
        <p:nvSpPr>
          <p:cNvPr id="7" name="Flowchart: Magnetic Disk 6">
            <a:extLst>
              <a:ext uri="{FF2B5EF4-FFF2-40B4-BE49-F238E27FC236}">
                <a16:creationId xmlns:a16="http://schemas.microsoft.com/office/drawing/2014/main" id="{B603425A-8143-4A0F-9FCC-D1DBBECB14B3}"/>
              </a:ext>
            </a:extLst>
          </p:cNvPr>
          <p:cNvSpPr/>
          <p:nvPr/>
        </p:nvSpPr>
        <p:spPr>
          <a:xfrm>
            <a:off x="5160437" y="2103437"/>
            <a:ext cx="1089891" cy="1325563"/>
          </a:xfrm>
          <a:prstGeom prst="flowChartMagneticDisk">
            <a:avLst/>
          </a:prstGeom>
          <a:solidFill>
            <a:schemeClr val="accent3"/>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200" dirty="0">
                <a:solidFill>
                  <a:schemeClr val="tx1"/>
                </a:solidFill>
              </a:rPr>
              <a:t>GEOSERVER</a:t>
            </a:r>
            <a:endParaRPr lang="en-ID" sz="1400" dirty="0">
              <a:solidFill>
                <a:schemeClr val="tx1"/>
              </a:solidFill>
            </a:endParaRPr>
          </a:p>
        </p:txBody>
      </p:sp>
      <p:pic>
        <p:nvPicPr>
          <p:cNvPr id="8" name="Picture 2" descr="About ArcGIS | Mapping &amp;amp; Analytics Software and Services">
            <a:extLst>
              <a:ext uri="{FF2B5EF4-FFF2-40B4-BE49-F238E27FC236}">
                <a16:creationId xmlns:a16="http://schemas.microsoft.com/office/drawing/2014/main" id="{97D9F747-CBDA-494A-A159-1666165426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59101" y="4926098"/>
            <a:ext cx="1983560" cy="103969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About ArcGIS | Mapping &amp;amp; Analytics Software and Services">
            <a:extLst>
              <a:ext uri="{FF2B5EF4-FFF2-40B4-BE49-F238E27FC236}">
                <a16:creationId xmlns:a16="http://schemas.microsoft.com/office/drawing/2014/main" id="{2A91CB1B-CF76-4A85-80B4-4251D16D70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13603" y="4926098"/>
            <a:ext cx="1983560" cy="103969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About ArcGIS | Mapping &amp;amp; Analytics Software and Services">
            <a:extLst>
              <a:ext uri="{FF2B5EF4-FFF2-40B4-BE49-F238E27FC236}">
                <a16:creationId xmlns:a16="http://schemas.microsoft.com/office/drawing/2014/main" id="{8A777C8E-2DB3-48A0-AF59-8334630614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26266" y="4926098"/>
            <a:ext cx="1983560" cy="103969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About ArcGIS | Mapping &amp;amp; Analytics Software and Services">
            <a:extLst>
              <a:ext uri="{FF2B5EF4-FFF2-40B4-BE49-F238E27FC236}">
                <a16:creationId xmlns:a16="http://schemas.microsoft.com/office/drawing/2014/main" id="{ADC5AFB8-7D38-4BB9-A7C3-B6B84D4C0A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65097" y="2246370"/>
            <a:ext cx="1983560" cy="103969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About ArcGIS | Mapping &amp;amp; Analytics Software and Services">
            <a:extLst>
              <a:ext uri="{FF2B5EF4-FFF2-40B4-BE49-F238E27FC236}">
                <a16:creationId xmlns:a16="http://schemas.microsoft.com/office/drawing/2014/main" id="{C5FA10FB-DFE5-4416-9635-2FB129C5783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59101" y="2246370"/>
            <a:ext cx="1983560" cy="1039696"/>
          </a:xfrm>
          <a:prstGeom prst="rect">
            <a:avLst/>
          </a:prstGeom>
          <a:noFill/>
          <a:extLst>
            <a:ext uri="{909E8E84-426E-40DD-AFC4-6F175D3DCCD1}">
              <a14:hiddenFill xmlns:a14="http://schemas.microsoft.com/office/drawing/2010/main">
                <a:solidFill>
                  <a:srgbClr val="FFFFFF"/>
                </a:solidFill>
              </a14:hiddenFill>
            </a:ext>
          </a:extLst>
        </p:spPr>
      </p:pic>
      <p:cxnSp>
        <p:nvCxnSpPr>
          <p:cNvPr id="15" name="Straight Arrow Connector 14">
            <a:extLst>
              <a:ext uri="{FF2B5EF4-FFF2-40B4-BE49-F238E27FC236}">
                <a16:creationId xmlns:a16="http://schemas.microsoft.com/office/drawing/2014/main" id="{E126282B-5403-45EE-90A7-D0835FE716CF}"/>
              </a:ext>
            </a:extLst>
          </p:cNvPr>
          <p:cNvCxnSpPr/>
          <p:nvPr/>
        </p:nvCxnSpPr>
        <p:spPr>
          <a:xfrm flipV="1">
            <a:off x="5705382" y="3506680"/>
            <a:ext cx="0" cy="1509203"/>
          </a:xfrm>
          <a:prstGeom prst="straightConnector1">
            <a:avLst/>
          </a:prstGeom>
          <a:ln w="57150">
            <a:tailEnd type="triangle"/>
          </a:ln>
        </p:spPr>
        <p:style>
          <a:lnRef idx="3">
            <a:schemeClr val="accent1"/>
          </a:lnRef>
          <a:fillRef idx="0">
            <a:schemeClr val="accent1"/>
          </a:fillRef>
          <a:effectRef idx="2">
            <a:schemeClr val="accent1"/>
          </a:effectRef>
          <a:fontRef idx="minor">
            <a:schemeClr val="tx1"/>
          </a:fontRef>
        </p:style>
      </p:cxnSp>
      <p:cxnSp>
        <p:nvCxnSpPr>
          <p:cNvPr id="16" name="Straight Arrow Connector 15">
            <a:extLst>
              <a:ext uri="{FF2B5EF4-FFF2-40B4-BE49-F238E27FC236}">
                <a16:creationId xmlns:a16="http://schemas.microsoft.com/office/drawing/2014/main" id="{82AC4AA1-91B9-48BB-8CF3-9E30CD3A2036}"/>
              </a:ext>
            </a:extLst>
          </p:cNvPr>
          <p:cNvCxnSpPr>
            <a:cxnSpLocks/>
          </p:cNvCxnSpPr>
          <p:nvPr/>
        </p:nvCxnSpPr>
        <p:spPr>
          <a:xfrm flipV="1">
            <a:off x="2771313" y="3258475"/>
            <a:ext cx="2262326" cy="1729818"/>
          </a:xfrm>
          <a:prstGeom prst="straightConnector1">
            <a:avLst/>
          </a:prstGeom>
          <a:ln w="57150">
            <a:tailEnd type="triangle"/>
          </a:ln>
        </p:spPr>
        <p:style>
          <a:lnRef idx="3">
            <a:schemeClr val="accent1"/>
          </a:lnRef>
          <a:fillRef idx="0">
            <a:schemeClr val="accent1"/>
          </a:fillRef>
          <a:effectRef idx="2">
            <a:schemeClr val="accent1"/>
          </a:effectRef>
          <a:fontRef idx="minor">
            <a:schemeClr val="tx1"/>
          </a:fontRef>
        </p:style>
      </p:cxnSp>
      <p:cxnSp>
        <p:nvCxnSpPr>
          <p:cNvPr id="18" name="Straight Arrow Connector 17">
            <a:extLst>
              <a:ext uri="{FF2B5EF4-FFF2-40B4-BE49-F238E27FC236}">
                <a16:creationId xmlns:a16="http://schemas.microsoft.com/office/drawing/2014/main" id="{465584F3-45E5-48EB-8FF8-ABBC95196A9F}"/>
              </a:ext>
            </a:extLst>
          </p:cNvPr>
          <p:cNvCxnSpPr>
            <a:cxnSpLocks/>
          </p:cNvCxnSpPr>
          <p:nvPr/>
        </p:nvCxnSpPr>
        <p:spPr>
          <a:xfrm flipH="1" flipV="1">
            <a:off x="6377126" y="3286066"/>
            <a:ext cx="1787972" cy="1729817"/>
          </a:xfrm>
          <a:prstGeom prst="straightConnector1">
            <a:avLst/>
          </a:prstGeom>
          <a:ln w="57150">
            <a:tailEnd type="triangle"/>
          </a:ln>
        </p:spPr>
        <p:style>
          <a:lnRef idx="3">
            <a:schemeClr val="accent1"/>
          </a:lnRef>
          <a:fillRef idx="0">
            <a:schemeClr val="accent1"/>
          </a:fillRef>
          <a:effectRef idx="2">
            <a:schemeClr val="accent1"/>
          </a:effectRef>
          <a:fontRef idx="minor">
            <a:schemeClr val="tx1"/>
          </a:fontRef>
        </p:style>
      </p:cxnSp>
      <p:cxnSp>
        <p:nvCxnSpPr>
          <p:cNvPr id="21" name="Straight Arrow Connector 20">
            <a:extLst>
              <a:ext uri="{FF2B5EF4-FFF2-40B4-BE49-F238E27FC236}">
                <a16:creationId xmlns:a16="http://schemas.microsoft.com/office/drawing/2014/main" id="{1D883E73-1C91-421D-90A0-C71C841A08E2}"/>
              </a:ext>
            </a:extLst>
          </p:cNvPr>
          <p:cNvCxnSpPr>
            <a:cxnSpLocks/>
            <a:stCxn id="12" idx="1"/>
          </p:cNvCxnSpPr>
          <p:nvPr/>
        </p:nvCxnSpPr>
        <p:spPr>
          <a:xfrm flipH="1">
            <a:off x="6377126" y="2766218"/>
            <a:ext cx="1787971" cy="0"/>
          </a:xfrm>
          <a:prstGeom prst="straightConnector1">
            <a:avLst/>
          </a:prstGeom>
          <a:ln w="57150">
            <a:tailEnd type="triangle"/>
          </a:ln>
        </p:spPr>
        <p:style>
          <a:lnRef idx="3">
            <a:schemeClr val="accent1"/>
          </a:lnRef>
          <a:fillRef idx="0">
            <a:schemeClr val="accent1"/>
          </a:fillRef>
          <a:effectRef idx="2">
            <a:schemeClr val="accent1"/>
          </a:effectRef>
          <a:fontRef idx="minor">
            <a:schemeClr val="tx1"/>
          </a:fontRef>
        </p:style>
      </p:cxnSp>
      <p:cxnSp>
        <p:nvCxnSpPr>
          <p:cNvPr id="24" name="Straight Arrow Connector 23">
            <a:extLst>
              <a:ext uri="{FF2B5EF4-FFF2-40B4-BE49-F238E27FC236}">
                <a16:creationId xmlns:a16="http://schemas.microsoft.com/office/drawing/2014/main" id="{59CB4CE9-58AD-4648-960B-2EBECA0E59B3}"/>
              </a:ext>
            </a:extLst>
          </p:cNvPr>
          <p:cNvCxnSpPr>
            <a:cxnSpLocks/>
          </p:cNvCxnSpPr>
          <p:nvPr/>
        </p:nvCxnSpPr>
        <p:spPr>
          <a:xfrm>
            <a:off x="2993846" y="2772372"/>
            <a:ext cx="1924383" cy="0"/>
          </a:xfrm>
          <a:prstGeom prst="straightConnector1">
            <a:avLst/>
          </a:prstGeom>
          <a:ln w="57150">
            <a:tailEnd type="triangle"/>
          </a:ln>
        </p:spPr>
        <p:style>
          <a:lnRef idx="3">
            <a:schemeClr val="accent1"/>
          </a:lnRef>
          <a:fillRef idx="0">
            <a:schemeClr val="accent1"/>
          </a:fillRef>
          <a:effectRef idx="2">
            <a:schemeClr val="accent1"/>
          </a:effectRef>
          <a:fontRef idx="minor">
            <a:schemeClr val="tx1"/>
          </a:fontRef>
        </p:style>
      </p:cxnSp>
      <p:cxnSp>
        <p:nvCxnSpPr>
          <p:cNvPr id="28" name="Straight Arrow Connector 27">
            <a:extLst>
              <a:ext uri="{FF2B5EF4-FFF2-40B4-BE49-F238E27FC236}">
                <a16:creationId xmlns:a16="http://schemas.microsoft.com/office/drawing/2014/main" id="{9F3F8FE2-68A8-42E6-8ABC-521F885B71FB}"/>
              </a:ext>
            </a:extLst>
          </p:cNvPr>
          <p:cNvCxnSpPr>
            <a:cxnSpLocks/>
          </p:cNvCxnSpPr>
          <p:nvPr/>
        </p:nvCxnSpPr>
        <p:spPr>
          <a:xfrm flipH="1">
            <a:off x="3089429" y="2581065"/>
            <a:ext cx="2071008" cy="0"/>
          </a:xfrm>
          <a:prstGeom prst="straightConnector1">
            <a:avLst/>
          </a:prstGeom>
          <a:ln w="57150">
            <a:solidFill>
              <a:srgbClr val="FF0000"/>
            </a:solidFill>
            <a:tailEnd type="triangle"/>
          </a:ln>
        </p:spPr>
        <p:style>
          <a:lnRef idx="3">
            <a:schemeClr val="accent1"/>
          </a:lnRef>
          <a:fillRef idx="0">
            <a:schemeClr val="accent1"/>
          </a:fillRef>
          <a:effectRef idx="2">
            <a:schemeClr val="accent1"/>
          </a:effectRef>
          <a:fontRef idx="minor">
            <a:schemeClr val="tx1"/>
          </a:fontRef>
        </p:style>
      </p:cxnSp>
      <p:cxnSp>
        <p:nvCxnSpPr>
          <p:cNvPr id="34" name="Straight Arrow Connector 33">
            <a:extLst>
              <a:ext uri="{FF2B5EF4-FFF2-40B4-BE49-F238E27FC236}">
                <a16:creationId xmlns:a16="http://schemas.microsoft.com/office/drawing/2014/main" id="{0D387F82-BCEE-4548-9693-2E321A3EAB13}"/>
              </a:ext>
            </a:extLst>
          </p:cNvPr>
          <p:cNvCxnSpPr>
            <a:cxnSpLocks/>
          </p:cNvCxnSpPr>
          <p:nvPr/>
        </p:nvCxnSpPr>
        <p:spPr>
          <a:xfrm>
            <a:off x="6250328" y="2581065"/>
            <a:ext cx="2006202" cy="0"/>
          </a:xfrm>
          <a:prstGeom prst="straightConnector1">
            <a:avLst/>
          </a:prstGeom>
          <a:ln w="57150">
            <a:solidFill>
              <a:srgbClr val="FF0000"/>
            </a:solidFill>
            <a:tailEnd type="triangle"/>
          </a:ln>
        </p:spPr>
        <p:style>
          <a:lnRef idx="3">
            <a:schemeClr val="accent1"/>
          </a:lnRef>
          <a:fillRef idx="0">
            <a:schemeClr val="accent1"/>
          </a:fillRef>
          <a:effectRef idx="2">
            <a:schemeClr val="accent1"/>
          </a:effectRef>
          <a:fontRef idx="minor">
            <a:schemeClr val="tx1"/>
          </a:fontRef>
        </p:style>
      </p:cxnSp>
      <p:cxnSp>
        <p:nvCxnSpPr>
          <p:cNvPr id="36" name="Straight Arrow Connector 35">
            <a:extLst>
              <a:ext uri="{FF2B5EF4-FFF2-40B4-BE49-F238E27FC236}">
                <a16:creationId xmlns:a16="http://schemas.microsoft.com/office/drawing/2014/main" id="{FDBC1B40-ED81-4ECB-9142-0AD7D2BB6920}"/>
              </a:ext>
            </a:extLst>
          </p:cNvPr>
          <p:cNvCxnSpPr>
            <a:cxnSpLocks/>
          </p:cNvCxnSpPr>
          <p:nvPr/>
        </p:nvCxnSpPr>
        <p:spPr>
          <a:xfrm>
            <a:off x="6162742" y="3342989"/>
            <a:ext cx="1782773" cy="1752794"/>
          </a:xfrm>
          <a:prstGeom prst="straightConnector1">
            <a:avLst/>
          </a:prstGeom>
          <a:ln w="57150">
            <a:solidFill>
              <a:srgbClr val="FF0000"/>
            </a:solidFill>
            <a:tailEnd type="triangle"/>
          </a:ln>
        </p:spPr>
        <p:style>
          <a:lnRef idx="3">
            <a:schemeClr val="accent1"/>
          </a:lnRef>
          <a:fillRef idx="0">
            <a:schemeClr val="accent1"/>
          </a:fillRef>
          <a:effectRef idx="2">
            <a:schemeClr val="accent1"/>
          </a:effectRef>
          <a:fontRef idx="minor">
            <a:schemeClr val="tx1"/>
          </a:fontRef>
        </p:style>
      </p:cxnSp>
      <p:cxnSp>
        <p:nvCxnSpPr>
          <p:cNvPr id="39" name="Straight Arrow Connector 38">
            <a:extLst>
              <a:ext uri="{FF2B5EF4-FFF2-40B4-BE49-F238E27FC236}">
                <a16:creationId xmlns:a16="http://schemas.microsoft.com/office/drawing/2014/main" id="{5AD0E355-3C15-4476-90B8-FABD9DCE3EF5}"/>
              </a:ext>
            </a:extLst>
          </p:cNvPr>
          <p:cNvCxnSpPr>
            <a:cxnSpLocks/>
          </p:cNvCxnSpPr>
          <p:nvPr/>
        </p:nvCxnSpPr>
        <p:spPr>
          <a:xfrm flipH="1">
            <a:off x="2959998" y="3317365"/>
            <a:ext cx="2288025" cy="1778418"/>
          </a:xfrm>
          <a:prstGeom prst="straightConnector1">
            <a:avLst/>
          </a:prstGeom>
          <a:ln w="57150">
            <a:solidFill>
              <a:srgbClr val="FF0000"/>
            </a:solidFill>
            <a:tailEnd type="triangle"/>
          </a:ln>
        </p:spPr>
        <p:style>
          <a:lnRef idx="3">
            <a:schemeClr val="accent1"/>
          </a:lnRef>
          <a:fillRef idx="0">
            <a:schemeClr val="accent1"/>
          </a:fillRef>
          <a:effectRef idx="2">
            <a:schemeClr val="accent1"/>
          </a:effectRef>
          <a:fontRef idx="minor">
            <a:schemeClr val="tx1"/>
          </a:fontRef>
        </p:style>
      </p:cxnSp>
      <p:cxnSp>
        <p:nvCxnSpPr>
          <p:cNvPr id="45" name="Straight Arrow Connector 44">
            <a:extLst>
              <a:ext uri="{FF2B5EF4-FFF2-40B4-BE49-F238E27FC236}">
                <a16:creationId xmlns:a16="http://schemas.microsoft.com/office/drawing/2014/main" id="{4EB15F70-D117-4A13-9E3B-3BE532257D02}"/>
              </a:ext>
            </a:extLst>
          </p:cNvPr>
          <p:cNvCxnSpPr>
            <a:cxnSpLocks/>
          </p:cNvCxnSpPr>
          <p:nvPr/>
        </p:nvCxnSpPr>
        <p:spPr>
          <a:xfrm flipH="1">
            <a:off x="5571064" y="3406396"/>
            <a:ext cx="7520" cy="1542306"/>
          </a:xfrm>
          <a:prstGeom prst="straightConnector1">
            <a:avLst/>
          </a:prstGeom>
          <a:ln w="57150">
            <a:solidFill>
              <a:srgbClr val="FF0000"/>
            </a:solidFill>
            <a:tailEnd type="triangle"/>
          </a:ln>
        </p:spPr>
        <p:style>
          <a:lnRef idx="3">
            <a:schemeClr val="accent1"/>
          </a:lnRef>
          <a:fillRef idx="0">
            <a:schemeClr val="accent1"/>
          </a:fillRef>
          <a:effectRef idx="2">
            <a:schemeClr val="accent1"/>
          </a:effectRef>
          <a:fontRef idx="minor">
            <a:schemeClr val="tx1"/>
          </a:fontRef>
        </p:style>
      </p:cxnSp>
      <p:sp>
        <p:nvSpPr>
          <p:cNvPr id="48" name="Rectangle 47">
            <a:extLst>
              <a:ext uri="{FF2B5EF4-FFF2-40B4-BE49-F238E27FC236}">
                <a16:creationId xmlns:a16="http://schemas.microsoft.com/office/drawing/2014/main" id="{8A3448A2-2452-445C-AA62-A1AEE80C0E8C}"/>
              </a:ext>
            </a:extLst>
          </p:cNvPr>
          <p:cNvSpPr/>
          <p:nvPr/>
        </p:nvSpPr>
        <p:spPr>
          <a:xfrm>
            <a:off x="1865790" y="1961378"/>
            <a:ext cx="905523" cy="319596"/>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r>
              <a:rPr lang="en-US" dirty="0"/>
              <a:t>OPD</a:t>
            </a:r>
            <a:endParaRPr lang="en-ID" dirty="0"/>
          </a:p>
        </p:txBody>
      </p:sp>
      <p:sp>
        <p:nvSpPr>
          <p:cNvPr id="49" name="Rectangle 48">
            <a:extLst>
              <a:ext uri="{FF2B5EF4-FFF2-40B4-BE49-F238E27FC236}">
                <a16:creationId xmlns:a16="http://schemas.microsoft.com/office/drawing/2014/main" id="{AE04FC44-824B-400F-81AF-E4B18BCBD28F}"/>
              </a:ext>
            </a:extLst>
          </p:cNvPr>
          <p:cNvSpPr/>
          <p:nvPr/>
        </p:nvSpPr>
        <p:spPr>
          <a:xfrm>
            <a:off x="1751860" y="6085165"/>
            <a:ext cx="905523" cy="319596"/>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r>
              <a:rPr lang="en-US" dirty="0"/>
              <a:t>OPD</a:t>
            </a:r>
            <a:endParaRPr lang="en-ID" dirty="0"/>
          </a:p>
        </p:txBody>
      </p:sp>
      <p:sp>
        <p:nvSpPr>
          <p:cNvPr id="50" name="Rectangle 49">
            <a:extLst>
              <a:ext uri="{FF2B5EF4-FFF2-40B4-BE49-F238E27FC236}">
                <a16:creationId xmlns:a16="http://schemas.microsoft.com/office/drawing/2014/main" id="{42B48258-A96D-4D98-944B-DA3FDDD4F99F}"/>
              </a:ext>
            </a:extLst>
          </p:cNvPr>
          <p:cNvSpPr/>
          <p:nvPr/>
        </p:nvSpPr>
        <p:spPr>
          <a:xfrm>
            <a:off x="5081631" y="6085165"/>
            <a:ext cx="905523" cy="319596"/>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r>
              <a:rPr lang="en-US" dirty="0"/>
              <a:t>OPD</a:t>
            </a:r>
            <a:endParaRPr lang="en-ID" dirty="0"/>
          </a:p>
        </p:txBody>
      </p:sp>
      <p:sp>
        <p:nvSpPr>
          <p:cNvPr id="51" name="Rectangle 50">
            <a:extLst>
              <a:ext uri="{FF2B5EF4-FFF2-40B4-BE49-F238E27FC236}">
                <a16:creationId xmlns:a16="http://schemas.microsoft.com/office/drawing/2014/main" id="{14593A5A-AA6B-44B7-B789-DEC03241C16B}"/>
              </a:ext>
            </a:extLst>
          </p:cNvPr>
          <p:cNvSpPr/>
          <p:nvPr/>
        </p:nvSpPr>
        <p:spPr>
          <a:xfrm>
            <a:off x="8165097" y="6085165"/>
            <a:ext cx="905523" cy="319596"/>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r>
              <a:rPr lang="en-US" dirty="0"/>
              <a:t>OPD</a:t>
            </a:r>
            <a:endParaRPr lang="en-ID" dirty="0"/>
          </a:p>
        </p:txBody>
      </p:sp>
      <p:sp>
        <p:nvSpPr>
          <p:cNvPr id="52" name="Rectangle 51">
            <a:extLst>
              <a:ext uri="{FF2B5EF4-FFF2-40B4-BE49-F238E27FC236}">
                <a16:creationId xmlns:a16="http://schemas.microsoft.com/office/drawing/2014/main" id="{EB14CA03-A015-4406-B04A-B4B374571FCB}"/>
              </a:ext>
            </a:extLst>
          </p:cNvPr>
          <p:cNvSpPr/>
          <p:nvPr/>
        </p:nvSpPr>
        <p:spPr>
          <a:xfrm>
            <a:off x="8523119" y="1961378"/>
            <a:ext cx="905523" cy="319596"/>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r>
              <a:rPr lang="en-US" dirty="0"/>
              <a:t>OPD</a:t>
            </a:r>
            <a:endParaRPr lang="en-ID" dirty="0"/>
          </a:p>
        </p:txBody>
      </p:sp>
    </p:spTree>
    <p:extLst>
      <p:ext uri="{BB962C8B-B14F-4D97-AF65-F5344CB8AC3E}">
        <p14:creationId xmlns:p14="http://schemas.microsoft.com/office/powerpoint/2010/main" val="130938018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F11A6B65-5A20-4F4D-ACBB-ED50132D4571}"/>
              </a:ext>
            </a:extLst>
          </p:cNvPr>
          <p:cNvSpPr>
            <a:spLocks noGrp="1"/>
          </p:cNvSpPr>
          <p:nvPr>
            <p:ph type="ctrTitle"/>
          </p:nvPr>
        </p:nvSpPr>
        <p:spPr>
          <a:xfrm>
            <a:off x="2696875" y="2141368"/>
            <a:ext cx="6798250" cy="1674470"/>
          </a:xfrm>
        </p:spPr>
        <p:txBody>
          <a:bodyPr/>
          <a:lstStyle/>
          <a:p>
            <a:r>
              <a:rPr lang="en-US" dirty="0">
                <a:solidFill>
                  <a:schemeClr val="tx1">
                    <a:lumMod val="50000"/>
                    <a:lumOff val="50000"/>
                  </a:schemeClr>
                </a:solidFill>
                <a:latin typeface="Bahnschrift SemiBold" panose="020B0502040204020203" pitchFamily="34" charset="0"/>
              </a:rPr>
              <a:t>TERIMA KASIH</a:t>
            </a:r>
          </a:p>
        </p:txBody>
      </p:sp>
      <p:sp>
        <p:nvSpPr>
          <p:cNvPr id="22" name="TextBox 21">
            <a:extLst>
              <a:ext uri="{FF2B5EF4-FFF2-40B4-BE49-F238E27FC236}">
                <a16:creationId xmlns:a16="http://schemas.microsoft.com/office/drawing/2014/main" id="{19352CF6-0F22-45A8-B28B-37FAFCE5C5D6}"/>
              </a:ext>
            </a:extLst>
          </p:cNvPr>
          <p:cNvSpPr txBox="1"/>
          <p:nvPr/>
        </p:nvSpPr>
        <p:spPr>
          <a:xfrm>
            <a:off x="3881021" y="5747842"/>
            <a:ext cx="4429957" cy="467239"/>
          </a:xfrm>
          <a:prstGeom prst="rect">
            <a:avLst/>
          </a:prstGeom>
          <a:noFill/>
        </p:spPr>
        <p:txBody>
          <a:bodyPr wrap="square" lIns="0" tIns="36000" rIns="0" bIns="0" rtlCol="0">
            <a:spAutoFit/>
          </a:bodyPr>
          <a:lstStyle/>
          <a:p>
            <a:pPr fontAlgn="base"/>
            <a:r>
              <a:rPr lang="en-US" sz="2800" b="1" i="1" u="sng" dirty="0">
                <a:latin typeface="Agency FB" panose="020B0503020202020204" pitchFamily="34" charset="0"/>
              </a:rPr>
              <a:t>“Data is the new oil.” — Clive </a:t>
            </a:r>
            <a:r>
              <a:rPr lang="en-US" sz="2800" b="1" i="1" u="sng" dirty="0" err="1">
                <a:latin typeface="Agency FB" panose="020B0503020202020204" pitchFamily="34" charset="0"/>
              </a:rPr>
              <a:t>Humby</a:t>
            </a:r>
            <a:endParaRPr lang="en-US" sz="2800" b="1" i="1" u="sng" dirty="0">
              <a:latin typeface="Agency FB" panose="020B0503020202020204" pitchFamily="34" charset="0"/>
            </a:endParaRPr>
          </a:p>
        </p:txBody>
      </p:sp>
    </p:spTree>
    <p:extLst>
      <p:ext uri="{BB962C8B-B14F-4D97-AF65-F5344CB8AC3E}">
        <p14:creationId xmlns:p14="http://schemas.microsoft.com/office/powerpoint/2010/main" val="41536783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7" name="Content Placeholder 4">
            <a:extLst>
              <a:ext uri="{FF2B5EF4-FFF2-40B4-BE49-F238E27FC236}">
                <a16:creationId xmlns:a16="http://schemas.microsoft.com/office/drawing/2014/main" id="{66B82AAD-58C4-43FD-84DB-D3E0312E17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7326" y="238030"/>
            <a:ext cx="11477348" cy="6381939"/>
          </a:xfrm>
          <a:prstGeom prst="rect">
            <a:avLst/>
          </a:prstGeom>
        </p:spPr>
      </p:pic>
    </p:spTree>
    <p:extLst>
      <p:ext uri="{BB962C8B-B14F-4D97-AF65-F5344CB8AC3E}">
        <p14:creationId xmlns:p14="http://schemas.microsoft.com/office/powerpoint/2010/main" val="26723054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C6379BB-F9D1-4F56-BF05-E2DF5308A5A6}"/>
              </a:ext>
            </a:extLst>
          </p:cNvPr>
          <p:cNvSpPr>
            <a:spLocks noGrp="1"/>
          </p:cNvSpPr>
          <p:nvPr>
            <p:ph type="body" sz="quarter" idx="15"/>
          </p:nvPr>
        </p:nvSpPr>
        <p:spPr>
          <a:xfrm>
            <a:off x="727267" y="2002741"/>
            <a:ext cx="9135790" cy="2675791"/>
          </a:xfrm>
        </p:spPr>
        <p:txBody>
          <a:bodyPr/>
          <a:lstStyle/>
          <a:p>
            <a:pPr algn="just">
              <a:lnSpc>
                <a:spcPct val="150000"/>
              </a:lnSpc>
            </a:pPr>
            <a:r>
              <a:rPr lang="en-ID" dirty="0" err="1">
                <a:latin typeface="Bahnschrift Light" panose="020B0502040204020203" pitchFamily="34" charset="0"/>
              </a:rPr>
              <a:t>adalah</a:t>
            </a:r>
            <a:r>
              <a:rPr lang="en-ID" dirty="0">
                <a:latin typeface="Bahnschrift Light" panose="020B0502040204020203" pitchFamily="34" charset="0"/>
              </a:rPr>
              <a:t> </a:t>
            </a:r>
            <a:r>
              <a:rPr lang="en-ID" dirty="0" err="1">
                <a:latin typeface="Bahnschrift Light" panose="020B0502040204020203" pitchFamily="34" charset="0"/>
              </a:rPr>
              <a:t>jenis</a:t>
            </a:r>
            <a:r>
              <a:rPr lang="en-ID" dirty="0">
                <a:latin typeface="Bahnschrift Light" panose="020B0502040204020203" pitchFamily="34" charset="0"/>
              </a:rPr>
              <a:t> portal web yang </a:t>
            </a:r>
            <a:r>
              <a:rPr lang="en-ID" dirty="0" err="1">
                <a:latin typeface="Bahnschrift Light" panose="020B0502040204020203" pitchFamily="34" charset="0"/>
              </a:rPr>
              <a:t>digunakan</a:t>
            </a:r>
            <a:r>
              <a:rPr lang="en-ID" dirty="0">
                <a:latin typeface="Bahnschrift Light" panose="020B0502040204020203" pitchFamily="34" charset="0"/>
              </a:rPr>
              <a:t> </a:t>
            </a:r>
            <a:r>
              <a:rPr lang="en-ID" dirty="0" err="1">
                <a:latin typeface="Bahnschrift Light" panose="020B0502040204020203" pitchFamily="34" charset="0"/>
              </a:rPr>
              <a:t>untuk</a:t>
            </a:r>
            <a:r>
              <a:rPr lang="en-ID" dirty="0">
                <a:latin typeface="Bahnschrift Light" panose="020B0502040204020203" pitchFamily="34" charset="0"/>
              </a:rPr>
              <a:t> </a:t>
            </a:r>
            <a:r>
              <a:rPr lang="en-ID" dirty="0" err="1">
                <a:latin typeface="Bahnschrift Light" panose="020B0502040204020203" pitchFamily="34" charset="0"/>
              </a:rPr>
              <a:t>menemukan</a:t>
            </a:r>
            <a:r>
              <a:rPr lang="en-ID" dirty="0">
                <a:latin typeface="Bahnschrift Light" panose="020B0502040204020203" pitchFamily="34" charset="0"/>
              </a:rPr>
              <a:t> dan </a:t>
            </a:r>
            <a:r>
              <a:rPr lang="en-ID" dirty="0" err="1">
                <a:latin typeface="Bahnschrift Light" panose="020B0502040204020203" pitchFamily="34" charset="0"/>
              </a:rPr>
              <a:t>mengakses</a:t>
            </a:r>
            <a:r>
              <a:rPr lang="en-ID" dirty="0">
                <a:latin typeface="Bahnschrift Light" panose="020B0502040204020203" pitchFamily="34" charset="0"/>
              </a:rPr>
              <a:t> </a:t>
            </a:r>
            <a:r>
              <a:rPr lang="en-ID" dirty="0" err="1">
                <a:latin typeface="Bahnschrift Light" panose="020B0502040204020203" pitchFamily="34" charset="0"/>
              </a:rPr>
              <a:t>informasi</a:t>
            </a:r>
            <a:r>
              <a:rPr lang="en-ID" dirty="0">
                <a:latin typeface="Bahnschrift Light" panose="020B0502040204020203" pitchFamily="34" charset="0"/>
              </a:rPr>
              <a:t> </a:t>
            </a:r>
            <a:r>
              <a:rPr lang="en-ID" dirty="0" err="1">
                <a:latin typeface="Bahnschrift Light" panose="020B0502040204020203" pitchFamily="34" charset="0"/>
              </a:rPr>
              <a:t>geografis</a:t>
            </a:r>
            <a:r>
              <a:rPr lang="en-ID" dirty="0">
                <a:latin typeface="Bahnschrift Light" panose="020B0502040204020203" pitchFamily="34" charset="0"/>
              </a:rPr>
              <a:t> dan </a:t>
            </a:r>
            <a:r>
              <a:rPr lang="en-ID" dirty="0" err="1">
                <a:latin typeface="Bahnschrift Light" panose="020B0502040204020203" pitchFamily="34" charset="0"/>
              </a:rPr>
              <a:t>layanan</a:t>
            </a:r>
            <a:r>
              <a:rPr lang="en-ID" dirty="0">
                <a:latin typeface="Bahnschrift Light" panose="020B0502040204020203" pitchFamily="34" charset="0"/>
              </a:rPr>
              <a:t> </a:t>
            </a:r>
            <a:r>
              <a:rPr lang="en-ID" dirty="0" err="1">
                <a:latin typeface="Bahnschrift Light" panose="020B0502040204020203" pitchFamily="34" charset="0"/>
              </a:rPr>
              <a:t>geografis</a:t>
            </a:r>
            <a:r>
              <a:rPr lang="en-ID" dirty="0">
                <a:latin typeface="Bahnschrift Light" panose="020B0502040204020203" pitchFamily="34" charset="0"/>
              </a:rPr>
              <a:t> </a:t>
            </a:r>
            <a:r>
              <a:rPr lang="en-ID" dirty="0" err="1">
                <a:latin typeface="Bahnschrift Light" panose="020B0502040204020203" pitchFamily="34" charset="0"/>
              </a:rPr>
              <a:t>terkait</a:t>
            </a:r>
            <a:r>
              <a:rPr lang="en-ID" dirty="0">
                <a:latin typeface="Bahnschrift Light" panose="020B0502040204020203" pitchFamily="34" charset="0"/>
              </a:rPr>
              <a:t> </a:t>
            </a:r>
            <a:r>
              <a:rPr lang="en-ID" dirty="0" err="1">
                <a:latin typeface="Bahnschrift Light" panose="020B0502040204020203" pitchFamily="34" charset="0"/>
              </a:rPr>
              <a:t>melalui</a:t>
            </a:r>
            <a:r>
              <a:rPr lang="en-ID" dirty="0">
                <a:latin typeface="Bahnschrift Light" panose="020B0502040204020203" pitchFamily="34" charset="0"/>
              </a:rPr>
              <a:t> Internet. Geoportal </a:t>
            </a:r>
            <a:r>
              <a:rPr lang="en-ID" dirty="0" err="1">
                <a:latin typeface="Bahnschrift Light" panose="020B0502040204020203" pitchFamily="34" charset="0"/>
              </a:rPr>
              <a:t>penting</a:t>
            </a:r>
            <a:r>
              <a:rPr lang="en-ID" dirty="0">
                <a:latin typeface="Bahnschrift Light" panose="020B0502040204020203" pitchFamily="34" charset="0"/>
              </a:rPr>
              <a:t> </a:t>
            </a:r>
            <a:r>
              <a:rPr lang="en-ID" dirty="0" err="1">
                <a:latin typeface="Bahnschrift Light" panose="020B0502040204020203" pitchFamily="34" charset="0"/>
              </a:rPr>
              <a:t>untuk</a:t>
            </a:r>
            <a:r>
              <a:rPr lang="en-ID" dirty="0">
                <a:latin typeface="Bahnschrift Light" panose="020B0502040204020203" pitchFamily="34" charset="0"/>
              </a:rPr>
              <a:t> </a:t>
            </a:r>
            <a:r>
              <a:rPr lang="en-ID" dirty="0" err="1">
                <a:latin typeface="Bahnschrift Light" panose="020B0502040204020203" pitchFamily="34" charset="0"/>
              </a:rPr>
              <a:t>penggunaan</a:t>
            </a:r>
            <a:r>
              <a:rPr lang="en-ID" dirty="0">
                <a:latin typeface="Bahnschrift Light" panose="020B0502040204020203" pitchFamily="34" charset="0"/>
              </a:rPr>
              <a:t> </a:t>
            </a:r>
            <a:r>
              <a:rPr lang="en-ID" dirty="0" err="1">
                <a:latin typeface="Bahnschrift Light" panose="020B0502040204020203" pitchFamily="34" charset="0"/>
              </a:rPr>
              <a:t>sistem</a:t>
            </a:r>
            <a:r>
              <a:rPr lang="en-ID" dirty="0">
                <a:latin typeface="Bahnschrift Light" panose="020B0502040204020203" pitchFamily="34" charset="0"/>
              </a:rPr>
              <a:t> </a:t>
            </a:r>
            <a:r>
              <a:rPr lang="en-ID" dirty="0" err="1">
                <a:latin typeface="Bahnschrift Light" panose="020B0502040204020203" pitchFamily="34" charset="0"/>
              </a:rPr>
              <a:t>informasi</a:t>
            </a:r>
            <a:r>
              <a:rPr lang="en-ID" dirty="0">
                <a:latin typeface="Bahnschrift Light" panose="020B0502040204020203" pitchFamily="34" charset="0"/>
              </a:rPr>
              <a:t> </a:t>
            </a:r>
            <a:r>
              <a:rPr lang="en-ID" dirty="0" err="1">
                <a:latin typeface="Bahnschrift Light" panose="020B0502040204020203" pitchFamily="34" charset="0"/>
              </a:rPr>
              <a:t>geografis</a:t>
            </a:r>
            <a:r>
              <a:rPr lang="en-ID" dirty="0">
                <a:latin typeface="Bahnschrift Light" panose="020B0502040204020203" pitchFamily="34" charset="0"/>
              </a:rPr>
              <a:t> yang </a:t>
            </a:r>
            <a:r>
              <a:rPr lang="en-ID" dirty="0" err="1">
                <a:latin typeface="Bahnschrift Light" panose="020B0502040204020203" pitchFamily="34" charset="0"/>
              </a:rPr>
              <a:t>efektif</a:t>
            </a:r>
            <a:r>
              <a:rPr lang="en-ID" dirty="0">
                <a:latin typeface="Bahnschrift Light" panose="020B0502040204020203" pitchFamily="34" charset="0"/>
              </a:rPr>
              <a:t> dan </a:t>
            </a:r>
            <a:r>
              <a:rPr lang="en-ID" dirty="0" err="1">
                <a:latin typeface="Bahnschrift Light" panose="020B0502040204020203" pitchFamily="34" charset="0"/>
              </a:rPr>
              <a:t>elemen</a:t>
            </a:r>
            <a:r>
              <a:rPr lang="en-ID" dirty="0">
                <a:latin typeface="Bahnschrift Light" panose="020B0502040204020203" pitchFamily="34" charset="0"/>
              </a:rPr>
              <a:t> </a:t>
            </a:r>
            <a:r>
              <a:rPr lang="en-ID" dirty="0" err="1">
                <a:latin typeface="Bahnschrift Light" panose="020B0502040204020203" pitchFamily="34" charset="0"/>
              </a:rPr>
              <a:t>kunci</a:t>
            </a:r>
            <a:r>
              <a:rPr lang="en-ID" dirty="0">
                <a:latin typeface="Bahnschrift Light" panose="020B0502040204020203" pitchFamily="34" charset="0"/>
              </a:rPr>
              <a:t> </a:t>
            </a:r>
            <a:r>
              <a:rPr lang="en-ID" dirty="0" err="1">
                <a:latin typeface="Bahnschrift Light" panose="020B0502040204020203" pitchFamily="34" charset="0"/>
              </a:rPr>
              <a:t>Infrastruktur</a:t>
            </a:r>
            <a:r>
              <a:rPr lang="en-ID" dirty="0">
                <a:latin typeface="Bahnschrift Light" panose="020B0502040204020203" pitchFamily="34" charset="0"/>
              </a:rPr>
              <a:t> Data </a:t>
            </a:r>
            <a:r>
              <a:rPr lang="en-ID" dirty="0" err="1">
                <a:latin typeface="Bahnschrift Light" panose="020B0502040204020203" pitchFamily="34" charset="0"/>
              </a:rPr>
              <a:t>Spasial</a:t>
            </a:r>
            <a:r>
              <a:rPr lang="en-ID" dirty="0">
                <a:latin typeface="Bahnschrift Light" panose="020B0502040204020203" pitchFamily="34" charset="0"/>
              </a:rPr>
              <a:t>.</a:t>
            </a:r>
          </a:p>
          <a:p>
            <a:pPr algn="just"/>
            <a:endParaRPr lang="en-ID" dirty="0"/>
          </a:p>
        </p:txBody>
      </p:sp>
      <p:sp>
        <p:nvSpPr>
          <p:cNvPr id="7" name="Rectangle 6">
            <a:extLst>
              <a:ext uri="{FF2B5EF4-FFF2-40B4-BE49-F238E27FC236}">
                <a16:creationId xmlns:a16="http://schemas.microsoft.com/office/drawing/2014/main" id="{A13AF490-DF9B-4129-9268-39BD87352379}"/>
              </a:ext>
            </a:extLst>
          </p:cNvPr>
          <p:cNvSpPr/>
          <p:nvPr/>
        </p:nvSpPr>
        <p:spPr>
          <a:xfrm>
            <a:off x="697130" y="527766"/>
            <a:ext cx="4738340" cy="646331"/>
          </a:xfrm>
          <a:prstGeom prst="rect">
            <a:avLst/>
          </a:prstGeom>
        </p:spPr>
        <p:txBody>
          <a:bodyPr wrap="square">
            <a:spAutoFit/>
          </a:bodyPr>
          <a:lstStyle/>
          <a:p>
            <a:pPr algn="ctr"/>
            <a:r>
              <a:rPr lang="en-ID" sz="3600" dirty="0">
                <a:latin typeface="Arial Black" panose="020B0A04020102020204" pitchFamily="34" charset="0"/>
              </a:rPr>
              <a:t>GEOPORTAL</a:t>
            </a:r>
          </a:p>
        </p:txBody>
      </p:sp>
    </p:spTree>
    <p:extLst>
      <p:ext uri="{BB962C8B-B14F-4D97-AF65-F5344CB8AC3E}">
        <p14:creationId xmlns:p14="http://schemas.microsoft.com/office/powerpoint/2010/main" val="7866104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AED50B-38B3-4DE8-BE8F-0B4D9303E710}"/>
              </a:ext>
            </a:extLst>
          </p:cNvPr>
          <p:cNvSpPr>
            <a:spLocks noGrp="1"/>
          </p:cNvSpPr>
          <p:nvPr>
            <p:ph type="ctrTitle"/>
          </p:nvPr>
        </p:nvSpPr>
        <p:spPr>
          <a:xfrm>
            <a:off x="247904" y="168584"/>
            <a:ext cx="8239147" cy="985514"/>
          </a:xfrm>
        </p:spPr>
        <p:txBody>
          <a:bodyPr/>
          <a:lstStyle/>
          <a:p>
            <a:r>
              <a:rPr lang="en-US" sz="4800" dirty="0"/>
              <a:t>BENTUK GEOPORTAL</a:t>
            </a:r>
            <a:endParaRPr lang="en-ID" sz="4800" dirty="0"/>
          </a:p>
        </p:txBody>
      </p:sp>
      <p:pic>
        <p:nvPicPr>
          <p:cNvPr id="7" name="Content Placeholder 15">
            <a:extLst>
              <a:ext uri="{FF2B5EF4-FFF2-40B4-BE49-F238E27FC236}">
                <a16:creationId xmlns:a16="http://schemas.microsoft.com/office/drawing/2014/main" id="{DDFA33DD-6473-4DC8-A1D5-7FBF41D09A28}"/>
              </a:ext>
            </a:extLst>
          </p:cNvPr>
          <p:cNvPicPr>
            <a:picLocks noChangeAspect="1"/>
          </p:cNvPicPr>
          <p:nvPr/>
        </p:nvPicPr>
        <p:blipFill rotWithShape="1">
          <a:blip r:embed="rId2"/>
          <a:srcRect t="11649" r="607" b="4337"/>
          <a:stretch/>
        </p:blipFill>
        <p:spPr>
          <a:xfrm>
            <a:off x="247904" y="1265136"/>
            <a:ext cx="11683684" cy="5504087"/>
          </a:xfrm>
          <a:prstGeom prst="rect">
            <a:avLst/>
          </a:prstGeom>
        </p:spPr>
      </p:pic>
    </p:spTree>
    <p:extLst>
      <p:ext uri="{BB962C8B-B14F-4D97-AF65-F5344CB8AC3E}">
        <p14:creationId xmlns:p14="http://schemas.microsoft.com/office/powerpoint/2010/main" val="7767233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A135B1C-2F93-46E6-AB7A-BF7FA2D6422D}"/>
              </a:ext>
            </a:extLst>
          </p:cNvPr>
          <p:cNvPicPr>
            <a:picLocks noChangeAspect="1"/>
          </p:cNvPicPr>
          <p:nvPr/>
        </p:nvPicPr>
        <p:blipFill>
          <a:blip r:embed="rId2"/>
          <a:stretch>
            <a:fillRect/>
          </a:stretch>
        </p:blipFill>
        <p:spPr>
          <a:xfrm>
            <a:off x="342851" y="339679"/>
            <a:ext cx="11506297" cy="6178642"/>
          </a:xfrm>
          <a:prstGeom prst="rect">
            <a:avLst/>
          </a:prstGeom>
        </p:spPr>
      </p:pic>
    </p:spTree>
    <p:extLst>
      <p:ext uri="{BB962C8B-B14F-4D97-AF65-F5344CB8AC3E}">
        <p14:creationId xmlns:p14="http://schemas.microsoft.com/office/powerpoint/2010/main" val="27596589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27EB4F-78E8-44C9-8320-AA4D2AA4738B}"/>
              </a:ext>
            </a:extLst>
          </p:cNvPr>
          <p:cNvSpPr>
            <a:spLocks noGrp="1"/>
          </p:cNvSpPr>
          <p:nvPr>
            <p:ph type="ctrTitle"/>
          </p:nvPr>
        </p:nvSpPr>
        <p:spPr>
          <a:xfrm>
            <a:off x="541538" y="505935"/>
            <a:ext cx="10306973" cy="790205"/>
          </a:xfrm>
        </p:spPr>
        <p:txBody>
          <a:bodyPr/>
          <a:lstStyle/>
          <a:p>
            <a:r>
              <a:rPr lang="en-ID" sz="4800" dirty="0"/>
              <a:t>MANFAAT DATA GEOSPASIAL</a:t>
            </a:r>
          </a:p>
        </p:txBody>
      </p:sp>
      <p:sp>
        <p:nvSpPr>
          <p:cNvPr id="3" name="Text Placeholder 2">
            <a:extLst>
              <a:ext uri="{FF2B5EF4-FFF2-40B4-BE49-F238E27FC236}">
                <a16:creationId xmlns:a16="http://schemas.microsoft.com/office/drawing/2014/main" id="{8D088167-F66F-46A8-947B-EAAB64526893}"/>
              </a:ext>
            </a:extLst>
          </p:cNvPr>
          <p:cNvSpPr>
            <a:spLocks noGrp="1"/>
          </p:cNvSpPr>
          <p:nvPr>
            <p:ph type="body" sz="quarter" idx="15"/>
          </p:nvPr>
        </p:nvSpPr>
        <p:spPr>
          <a:xfrm>
            <a:off x="940363" y="1949474"/>
            <a:ext cx="8585375" cy="1592716"/>
          </a:xfrm>
        </p:spPr>
        <p:txBody>
          <a:bodyPr/>
          <a:lstStyle/>
          <a:p>
            <a:pPr marL="342900" indent="-342900" algn="l">
              <a:lnSpc>
                <a:spcPct val="150000"/>
              </a:lnSpc>
              <a:buFont typeface="Arial" panose="020B0604020202020204" pitchFamily="34" charset="0"/>
              <a:buChar char="•"/>
            </a:pPr>
            <a:r>
              <a:rPr lang="en-ID" dirty="0" err="1"/>
              <a:t>Membantu</a:t>
            </a:r>
            <a:r>
              <a:rPr lang="en-ID" dirty="0"/>
              <a:t> </a:t>
            </a:r>
            <a:r>
              <a:rPr lang="en-ID" dirty="0" err="1"/>
              <a:t>dalam</a:t>
            </a:r>
            <a:r>
              <a:rPr lang="en-ID" dirty="0"/>
              <a:t> </a:t>
            </a:r>
            <a:r>
              <a:rPr lang="en-ID" dirty="0" err="1"/>
              <a:t>visualisasi</a:t>
            </a:r>
            <a:endParaRPr lang="en-ID" dirty="0"/>
          </a:p>
          <a:p>
            <a:pPr marL="342900" indent="-342900" algn="l">
              <a:lnSpc>
                <a:spcPct val="150000"/>
              </a:lnSpc>
              <a:buFont typeface="Arial" panose="020B0604020202020204" pitchFamily="34" charset="0"/>
              <a:buChar char="•"/>
            </a:pPr>
            <a:r>
              <a:rPr lang="en-ID" dirty="0" err="1"/>
              <a:t>Sebagai</a:t>
            </a:r>
            <a:r>
              <a:rPr lang="en-ID" dirty="0"/>
              <a:t> Decision Support System (DSS) </a:t>
            </a:r>
            <a:r>
              <a:rPr lang="en-ID" dirty="0" err="1"/>
              <a:t>untuk</a:t>
            </a:r>
            <a:r>
              <a:rPr lang="en-ID" dirty="0"/>
              <a:t> </a:t>
            </a:r>
            <a:r>
              <a:rPr lang="en-ID" dirty="0" err="1"/>
              <a:t>membantu</a:t>
            </a:r>
            <a:r>
              <a:rPr lang="en-ID" dirty="0"/>
              <a:t> proses </a:t>
            </a:r>
            <a:r>
              <a:rPr lang="en-ID" dirty="0" err="1"/>
              <a:t>pengambilan</a:t>
            </a:r>
            <a:r>
              <a:rPr lang="en-ID" dirty="0"/>
              <a:t> </a:t>
            </a:r>
            <a:r>
              <a:rPr lang="en-ID" dirty="0" err="1"/>
              <a:t>keputusan</a:t>
            </a:r>
            <a:r>
              <a:rPr lang="en-ID" dirty="0"/>
              <a:t> </a:t>
            </a:r>
            <a:r>
              <a:rPr lang="en-ID" dirty="0" err="1"/>
              <a:t>berdasarkan</a:t>
            </a:r>
            <a:r>
              <a:rPr lang="en-ID" dirty="0"/>
              <a:t> </a:t>
            </a:r>
            <a:r>
              <a:rPr lang="en-ID" dirty="0" err="1"/>
              <a:t>analisis</a:t>
            </a:r>
            <a:r>
              <a:rPr lang="en-ID" dirty="0"/>
              <a:t> </a:t>
            </a:r>
            <a:r>
              <a:rPr lang="en-ID" dirty="0" err="1"/>
              <a:t>geospasial</a:t>
            </a:r>
            <a:r>
              <a:rPr lang="en-ID" dirty="0"/>
              <a:t> </a:t>
            </a:r>
            <a:r>
              <a:rPr lang="en-ID" dirty="0" err="1"/>
              <a:t>dalam</a:t>
            </a:r>
            <a:r>
              <a:rPr lang="en-ID" dirty="0"/>
              <a:t> </a:t>
            </a:r>
            <a:r>
              <a:rPr lang="en-ID" dirty="0" err="1"/>
              <a:t>perencanaan</a:t>
            </a:r>
            <a:r>
              <a:rPr lang="en-ID" dirty="0"/>
              <a:t> dan program yang </a:t>
            </a:r>
            <a:r>
              <a:rPr lang="en-ID" dirty="0" err="1"/>
              <a:t>akan</a:t>
            </a:r>
            <a:r>
              <a:rPr lang="en-ID" dirty="0"/>
              <a:t> </a:t>
            </a:r>
            <a:r>
              <a:rPr lang="en-ID" dirty="0" err="1"/>
              <a:t>dilaksanakan</a:t>
            </a:r>
            <a:r>
              <a:rPr lang="en-ID" dirty="0"/>
              <a:t> oleh </a:t>
            </a:r>
            <a:r>
              <a:rPr lang="en-ID" dirty="0" err="1"/>
              <a:t>pemerintah</a:t>
            </a:r>
            <a:endParaRPr lang="en-ID" dirty="0"/>
          </a:p>
          <a:p>
            <a:pPr marL="342900" indent="-342900" algn="l">
              <a:lnSpc>
                <a:spcPct val="150000"/>
              </a:lnSpc>
              <a:buFont typeface="Arial" panose="020B0604020202020204" pitchFamily="34" charset="0"/>
              <a:buChar char="•"/>
            </a:pPr>
            <a:r>
              <a:rPr lang="en-ID" dirty="0" err="1"/>
              <a:t>Untuk</a:t>
            </a:r>
            <a:r>
              <a:rPr lang="en-ID" dirty="0"/>
              <a:t> </a:t>
            </a:r>
            <a:r>
              <a:rPr lang="en-ID" dirty="0" err="1"/>
              <a:t>menyatukan</a:t>
            </a:r>
            <a:r>
              <a:rPr lang="en-ID" dirty="0"/>
              <a:t> </a:t>
            </a:r>
            <a:r>
              <a:rPr lang="en-ID" dirty="0" err="1"/>
              <a:t>seluruh</a:t>
            </a:r>
            <a:r>
              <a:rPr lang="en-ID" dirty="0"/>
              <a:t> </a:t>
            </a:r>
            <a:r>
              <a:rPr lang="en-ID" dirty="0" err="1"/>
              <a:t>informasi</a:t>
            </a:r>
            <a:r>
              <a:rPr lang="en-ID" dirty="0"/>
              <a:t> peta yang </a:t>
            </a:r>
            <a:r>
              <a:rPr lang="en-ID" dirty="0" err="1"/>
              <a:t>diproduksi</a:t>
            </a:r>
            <a:r>
              <a:rPr lang="en-ID" dirty="0"/>
              <a:t> oleh </a:t>
            </a:r>
            <a:r>
              <a:rPr lang="en-ID" dirty="0" err="1"/>
              <a:t>berbagai</a:t>
            </a:r>
            <a:r>
              <a:rPr lang="en-ID" dirty="0"/>
              <a:t> </a:t>
            </a:r>
            <a:r>
              <a:rPr lang="en-ID" dirty="0" err="1"/>
              <a:t>sektor</a:t>
            </a:r>
            <a:r>
              <a:rPr lang="en-ID" dirty="0"/>
              <a:t> </a:t>
            </a:r>
            <a:r>
              <a:rPr lang="en-ID" dirty="0" err="1"/>
              <a:t>ke</a:t>
            </a:r>
            <a:r>
              <a:rPr lang="en-ID" dirty="0"/>
              <a:t> </a:t>
            </a:r>
            <a:r>
              <a:rPr lang="en-ID" dirty="0" err="1"/>
              <a:t>dalam</a:t>
            </a:r>
            <a:r>
              <a:rPr lang="en-ID" dirty="0"/>
              <a:t> </a:t>
            </a:r>
            <a:r>
              <a:rPr lang="en-ID" dirty="0" err="1"/>
              <a:t>satu</a:t>
            </a:r>
            <a:r>
              <a:rPr lang="en-ID" dirty="0"/>
              <a:t> peta </a:t>
            </a:r>
            <a:r>
              <a:rPr lang="en-ID" dirty="0" err="1"/>
              <a:t>secara</a:t>
            </a:r>
            <a:r>
              <a:rPr lang="en-ID" dirty="0"/>
              <a:t> </a:t>
            </a:r>
            <a:r>
              <a:rPr lang="en-ID" dirty="0" err="1"/>
              <a:t>terintegrasi</a:t>
            </a:r>
            <a:r>
              <a:rPr lang="en-ID" dirty="0"/>
              <a:t> </a:t>
            </a:r>
            <a:r>
              <a:rPr lang="en-ID" dirty="0" err="1"/>
              <a:t>sehingga</a:t>
            </a:r>
            <a:r>
              <a:rPr lang="en-ID" dirty="0"/>
              <a:t> </a:t>
            </a:r>
            <a:r>
              <a:rPr lang="en-ID" dirty="0" err="1"/>
              <a:t>tidak</a:t>
            </a:r>
            <a:r>
              <a:rPr lang="en-ID" dirty="0"/>
              <a:t> </a:t>
            </a:r>
            <a:r>
              <a:rPr lang="en-ID" dirty="0" err="1"/>
              <a:t>terdapat</a:t>
            </a:r>
            <a:r>
              <a:rPr lang="en-ID" dirty="0"/>
              <a:t> </a:t>
            </a:r>
            <a:r>
              <a:rPr lang="en-ID" dirty="0" err="1"/>
              <a:t>lagi</a:t>
            </a:r>
            <a:r>
              <a:rPr lang="en-ID" dirty="0"/>
              <a:t> </a:t>
            </a:r>
            <a:r>
              <a:rPr lang="en-ID" dirty="0" err="1"/>
              <a:t>perbedaan</a:t>
            </a:r>
            <a:r>
              <a:rPr lang="en-ID" dirty="0"/>
              <a:t> dan </a:t>
            </a:r>
            <a:r>
              <a:rPr lang="en-ID" dirty="0" err="1"/>
              <a:t>tumpang</a:t>
            </a:r>
            <a:r>
              <a:rPr lang="en-ID" dirty="0"/>
              <a:t> </a:t>
            </a:r>
            <a:r>
              <a:rPr lang="en-ID" dirty="0" err="1"/>
              <a:t>tindih</a:t>
            </a:r>
            <a:endParaRPr lang="en-ID" dirty="0"/>
          </a:p>
          <a:p>
            <a:pPr algn="l"/>
            <a:endParaRPr lang="en-ID" dirty="0"/>
          </a:p>
        </p:txBody>
      </p:sp>
    </p:spTree>
    <p:extLst>
      <p:ext uri="{BB962C8B-B14F-4D97-AF65-F5344CB8AC3E}">
        <p14:creationId xmlns:p14="http://schemas.microsoft.com/office/powerpoint/2010/main" val="2671491434"/>
      </p:ext>
    </p:extLst>
  </p:cSld>
  <p:clrMapOvr>
    <a:masterClrMapping/>
  </p:clrMapOvr>
</p:sld>
</file>

<file path=ppt/theme/theme1.xml><?xml version="1.0" encoding="utf-8"?>
<a:theme xmlns:a="http://schemas.openxmlformats.org/drawingml/2006/main" name="Office Theme">
  <a:themeElements>
    <a:clrScheme name="Custom 134">
      <a:dk1>
        <a:srgbClr val="000000"/>
      </a:dk1>
      <a:lt1>
        <a:srgbClr val="FFFFFF"/>
      </a:lt1>
      <a:dk2>
        <a:srgbClr val="000000"/>
      </a:dk2>
      <a:lt2>
        <a:srgbClr val="FFFFFF"/>
      </a:lt2>
      <a:accent1>
        <a:srgbClr val="5CB8B3"/>
      </a:accent1>
      <a:accent2>
        <a:srgbClr val="F5D66E"/>
      </a:accent2>
      <a:accent3>
        <a:srgbClr val="D78189"/>
      </a:accent3>
      <a:accent4>
        <a:srgbClr val="7030A0"/>
      </a:accent4>
      <a:accent5>
        <a:srgbClr val="0070C0"/>
      </a:accent5>
      <a:accent6>
        <a:srgbClr val="C4D36D"/>
      </a:accent6>
      <a:hlink>
        <a:srgbClr val="54C3BD"/>
      </a:hlink>
      <a:folHlink>
        <a:srgbClr val="54C3BD"/>
      </a:folHlink>
    </a:clrScheme>
    <a:fontScheme name="Custom 154">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TF67328976_Minimalist presentation_RVA_v4" id="{DA616D2A-CFEC-48D2-90FC-DF66CF8D2F8A}" vid="{8F2838F8-33B8-457C-9B19-1E5863B0E0D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7323504-CBC8-4A2F-BF86-8DF0D94D4A3D}">
  <ds:schemaRefs>
    <ds:schemaRef ds:uri="http://schemas.microsoft.com/sharepoint/v3/contenttype/forms"/>
  </ds:schemaRefs>
</ds:datastoreItem>
</file>

<file path=customXml/itemProps2.xml><?xml version="1.0" encoding="utf-8"?>
<ds:datastoreItem xmlns:ds="http://schemas.openxmlformats.org/officeDocument/2006/customXml" ds:itemID="{96100F67-BC3D-46B4-8D39-802DC9D7F2EB}">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853D8350-BC36-420E-83B3-2CFFF4E97F6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Minimalist presentation</Template>
  <TotalTime>0</TotalTime>
  <Words>850</Words>
  <Application>Microsoft Office PowerPoint</Application>
  <PresentationFormat>Widescreen</PresentationFormat>
  <Paragraphs>95</Paragraphs>
  <Slides>43</Slides>
  <Notes>3</Notes>
  <HiddenSlides>0</HiddenSlides>
  <MMClips>0</MMClips>
  <ScaleCrop>false</ScaleCrop>
  <HeadingPairs>
    <vt:vector size="6" baseType="variant">
      <vt:variant>
        <vt:lpstr>Fonts Used</vt:lpstr>
      </vt:variant>
      <vt:variant>
        <vt:i4>16</vt:i4>
      </vt:variant>
      <vt:variant>
        <vt:lpstr>Theme</vt:lpstr>
      </vt:variant>
      <vt:variant>
        <vt:i4>1</vt:i4>
      </vt:variant>
      <vt:variant>
        <vt:lpstr>Slide Titles</vt:lpstr>
      </vt:variant>
      <vt:variant>
        <vt:i4>43</vt:i4>
      </vt:variant>
    </vt:vector>
  </HeadingPairs>
  <TitlesOfParts>
    <vt:vector size="60" baseType="lpstr">
      <vt:lpstr>Agency FB</vt:lpstr>
      <vt:lpstr>Arial</vt:lpstr>
      <vt:lpstr>Arial Black</vt:lpstr>
      <vt:lpstr>Arial Rounded MT Bold</vt:lpstr>
      <vt:lpstr>Bahnschrift</vt:lpstr>
      <vt:lpstr>Bahnschrift Condensed</vt:lpstr>
      <vt:lpstr>Bahnschrift Light</vt:lpstr>
      <vt:lpstr>Bahnschrift SemiBold</vt:lpstr>
      <vt:lpstr>Calibri</vt:lpstr>
      <vt:lpstr>Consolas</vt:lpstr>
      <vt:lpstr>Corbel</vt:lpstr>
      <vt:lpstr>Dubai Medium</vt:lpstr>
      <vt:lpstr>Maiandra GD</vt:lpstr>
      <vt:lpstr>Times New Roman</vt:lpstr>
      <vt:lpstr>Trebuchet MS</vt:lpstr>
      <vt:lpstr>Wingdings</vt:lpstr>
      <vt:lpstr>Office Theme</vt:lpstr>
      <vt:lpstr>BIMBINGAN TEKNIS PEMBUATAN DATA GEOSPASIAL</vt:lpstr>
      <vt:lpstr>PENGERTIAN DATA GEOSPASIAL</vt:lpstr>
      <vt:lpstr>CONTOH DATA GEOSPASIAL</vt:lpstr>
      <vt:lpstr>PowerPoint Presentation</vt:lpstr>
      <vt:lpstr>PowerPoint Presentation</vt:lpstr>
      <vt:lpstr>PowerPoint Presentation</vt:lpstr>
      <vt:lpstr>BENTUK GEOPORTAL</vt:lpstr>
      <vt:lpstr>PowerPoint Presentation</vt:lpstr>
      <vt:lpstr>MANFAAT DATA GEOSPASIAL</vt:lpstr>
      <vt:lpstr>PowerPoint Presentation</vt:lpstr>
      <vt:lpstr>PEMBUATAN DATA GEOSPASIAL</vt:lpstr>
      <vt:lpstr>PowerPoint Presentation</vt:lpstr>
      <vt:lpstr>TIPE TITIK KOORDINAT</vt:lpstr>
      <vt:lpstr>APLIKASI YANG DIGUNAKAN  1.Google Earth 2.Quantumgis (Qgis) 3.Arcgis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Menambahkan basEMAPS PADA QGIS</vt:lpstr>
      <vt:lpstr>Cara Menambahkan di qgis </vt:lpstr>
      <vt:lpstr>Untuk Membuat Shapefile Baru Atau Data Vector Baru, Kita Pertama Harus Mempunyai Data Raster Atau Data Citra Satelite, Kenapa Harus Menggunakan Data Raster Atau Citra Satellite Supaya Peta Atau Data Shapefile Yang Kita Buat Bukan Data Buta Atau Data Yang Tidak Mempunyai Koordinat Yang Jelas, Jadi Untuk Membuatnya Kita Harus Add Dulu Data Raster Yang Sudah Kita Download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BASIS DATA GEOSPASIAL Pengisian Atribut Data</vt:lpstr>
      <vt:lpstr>PowerPoint Presentation</vt:lpstr>
      <vt:lpstr>PowerPoint Presentation</vt:lpstr>
      <vt:lpstr>PowerPoint Presentation</vt:lpstr>
      <vt:lpstr>BERBAGI PAKAI DATA GEOSPASIAL</vt:lpstr>
      <vt:lpstr>KONSEP BAGI PAKAI DATA</vt:lpstr>
      <vt:lpstr>TERIMA KASIH</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2021-10-07T02:54:41Z</dcterms:created>
  <dcterms:modified xsi:type="dcterms:W3CDTF">2021-11-16T09:46:33Z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